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8" r:id="rId3"/>
    <p:sldId id="262" r:id="rId4"/>
    <p:sldId id="283" r:id="rId5"/>
    <p:sldId id="279" r:id="rId6"/>
    <p:sldId id="281" r:id="rId7"/>
    <p:sldId id="272" r:id="rId8"/>
    <p:sldId id="291" r:id="rId9"/>
    <p:sldId id="290" r:id="rId10"/>
    <p:sldId id="265" r:id="rId11"/>
    <p:sldId id="285" r:id="rId12"/>
    <p:sldId id="264" r:id="rId13"/>
    <p:sldId id="280" r:id="rId14"/>
    <p:sldId id="266" r:id="rId15"/>
    <p:sldId id="288" r:id="rId16"/>
    <p:sldId id="286" r:id="rId17"/>
    <p:sldId id="287" r:id="rId18"/>
    <p:sldId id="284" r:id="rId19"/>
    <p:sldId id="271" r:id="rId20"/>
    <p:sldId id="289" r:id="rId21"/>
    <p:sldId id="275" r:id="rId22"/>
  </p:sldIdLst>
  <p:sldSz cx="9144000" cy="6858000" type="screen4x3"/>
  <p:notesSz cx="6858000" cy="9144000"/>
  <p:custDataLst>
    <p:tags r:id="rId2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3399FF"/>
    <a:srgbClr val="04374A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84583" autoAdjust="0"/>
  </p:normalViewPr>
  <p:slideViewPr>
    <p:cSldViewPr>
      <p:cViewPr varScale="1">
        <p:scale>
          <a:sx n="98" d="100"/>
          <a:sy n="98" d="100"/>
        </p:scale>
        <p:origin x="-20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7C7C25-D5C4-44B1-980B-F08FC83553C5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7DED8CF-3D05-4D26-B518-6E9A9E835977}">
      <dgm:prSet phldrT="[Текст]" custT="1"/>
      <dgm:spPr/>
      <dgm:t>
        <a:bodyPr/>
        <a:lstStyle/>
        <a:p>
          <a:endParaRPr lang="ru-RU" sz="1800" b="1" dirty="0" smtClean="0">
            <a:solidFill>
              <a:schemeClr val="tx1"/>
            </a:solidFill>
          </a:endParaRPr>
        </a:p>
        <a:p>
          <a:r>
            <a:rPr lang="uk-UA" sz="1800" b="1" noProof="0" dirty="0" smtClean="0">
              <a:solidFill>
                <a:schemeClr val="tx1"/>
              </a:solidFill>
            </a:rPr>
            <a:t>заохочувати і хвалити дітей, коли видно, що робота виконана самостійно, хоч і не ідеально;</a:t>
          </a:r>
        </a:p>
        <a:p>
          <a:endParaRPr lang="ru-RU" sz="1400" dirty="0"/>
        </a:p>
      </dgm:t>
    </dgm:pt>
    <dgm:pt modelId="{92B1EB37-12A2-47DF-A1B9-E144C312AD60}" type="parTrans" cxnId="{2CEF3497-A93B-49A2-B86C-C56AEC0E9FBF}">
      <dgm:prSet/>
      <dgm:spPr/>
      <dgm:t>
        <a:bodyPr/>
        <a:lstStyle/>
        <a:p>
          <a:endParaRPr lang="ru-RU"/>
        </a:p>
      </dgm:t>
    </dgm:pt>
    <dgm:pt modelId="{A942CD1E-869A-46D1-8E42-ABCE3868647A}" type="sibTrans" cxnId="{2CEF3497-A93B-49A2-B86C-C56AEC0E9FBF}">
      <dgm:prSet/>
      <dgm:spPr/>
      <dgm:t>
        <a:bodyPr/>
        <a:lstStyle/>
        <a:p>
          <a:endParaRPr lang="ru-RU" dirty="0"/>
        </a:p>
      </dgm:t>
    </dgm:pt>
    <dgm:pt modelId="{87516903-5D80-4E24-B009-460067C4A3C1}">
      <dgm:prSet phldrT="[Текст]" custT="1"/>
      <dgm:spPr/>
      <dgm:t>
        <a:bodyPr/>
        <a:lstStyle/>
        <a:p>
          <a:endParaRPr lang="ru-RU" sz="1800" b="1" dirty="0" smtClean="0">
            <a:solidFill>
              <a:schemeClr val="tx1"/>
            </a:solidFill>
          </a:endParaRPr>
        </a:p>
        <a:p>
          <a:r>
            <a:rPr lang="uk-UA" sz="1800" b="1" noProof="0" dirty="0" smtClean="0">
              <a:solidFill>
                <a:schemeClr val="tx1"/>
              </a:solidFill>
            </a:rPr>
            <a:t>давати робочі завдання, де рівень складності наростає від елементарного до дуже складного;</a:t>
          </a:r>
        </a:p>
        <a:p>
          <a:endParaRPr lang="ru-RU" sz="1400" dirty="0"/>
        </a:p>
      </dgm:t>
    </dgm:pt>
    <dgm:pt modelId="{FA12CB6E-6A3D-481E-9723-B0005B3C5C83}" type="parTrans" cxnId="{459AB48A-BF65-425C-B917-5355752A0891}">
      <dgm:prSet/>
      <dgm:spPr/>
      <dgm:t>
        <a:bodyPr/>
        <a:lstStyle/>
        <a:p>
          <a:endParaRPr lang="ru-RU"/>
        </a:p>
      </dgm:t>
    </dgm:pt>
    <dgm:pt modelId="{A51D19D5-8545-4204-8961-EE0D68E2B9B6}" type="sibTrans" cxnId="{459AB48A-BF65-425C-B917-5355752A0891}">
      <dgm:prSet/>
      <dgm:spPr/>
      <dgm:t>
        <a:bodyPr/>
        <a:lstStyle/>
        <a:p>
          <a:endParaRPr lang="ru-RU" dirty="0"/>
        </a:p>
      </dgm:t>
    </dgm:pt>
    <dgm:pt modelId="{AE72F473-10D8-4542-B09A-16C642D10E7A}">
      <dgm:prSet phldrT="[Текст]" custT="1"/>
      <dgm:spPr/>
      <dgm:t>
        <a:bodyPr/>
        <a:lstStyle/>
        <a:p>
          <a:endParaRPr lang="ru-RU" sz="1800" b="1" dirty="0" smtClean="0">
            <a:solidFill>
              <a:schemeClr val="tx1"/>
            </a:solidFill>
          </a:endParaRPr>
        </a:p>
        <a:p>
          <a:r>
            <a:rPr lang="uk-UA" sz="1800" b="1" noProof="0" dirty="0" smtClean="0">
              <a:solidFill>
                <a:schemeClr val="tx1"/>
              </a:solidFill>
            </a:rPr>
            <a:t>давати індивідуальні завдання кожному хоча б раз, можна вибірково;</a:t>
          </a:r>
        </a:p>
        <a:p>
          <a:endParaRPr lang="ru-RU" sz="1400" dirty="0"/>
        </a:p>
      </dgm:t>
    </dgm:pt>
    <dgm:pt modelId="{6DA64803-C25A-4A62-B21A-D866D6145040}" type="parTrans" cxnId="{D65301FF-A417-4D52-92B2-CB0DBFD45D56}">
      <dgm:prSet/>
      <dgm:spPr/>
      <dgm:t>
        <a:bodyPr/>
        <a:lstStyle/>
        <a:p>
          <a:endParaRPr lang="ru-RU"/>
        </a:p>
      </dgm:t>
    </dgm:pt>
    <dgm:pt modelId="{748A199A-8AD3-49C7-9087-47F553EA8162}" type="sibTrans" cxnId="{D65301FF-A417-4D52-92B2-CB0DBFD45D56}">
      <dgm:prSet/>
      <dgm:spPr/>
      <dgm:t>
        <a:bodyPr/>
        <a:lstStyle/>
        <a:p>
          <a:endParaRPr lang="ru-RU" dirty="0"/>
        </a:p>
      </dgm:t>
    </dgm:pt>
    <dgm:pt modelId="{EAFDF9A5-280A-4661-9D61-EEB9D1682542}">
      <dgm:prSet phldrT="[Текст]" custT="1"/>
      <dgm:spPr/>
      <dgm:t>
        <a:bodyPr/>
        <a:lstStyle/>
        <a:p>
          <a:r>
            <a:rPr lang="uk-UA" sz="1800" b="1" noProof="0" dirty="0" smtClean="0">
              <a:solidFill>
                <a:schemeClr val="tx1"/>
              </a:solidFill>
            </a:rPr>
            <a:t>давати завдання з готовими відповідями з проханням спробувати спочатку виконати завдання самостійно, не підглядаючи, а якщо щось незрозуміло — звернутися за роз’ясненнями до вчител</a:t>
          </a:r>
          <a:r>
            <a:rPr lang="ru-RU" sz="1800" b="1" dirty="0" smtClean="0">
              <a:solidFill>
                <a:schemeClr val="tx1"/>
              </a:solidFill>
            </a:rPr>
            <a:t>я;</a:t>
          </a:r>
          <a:endParaRPr lang="ru-RU" sz="1800" b="1" dirty="0">
            <a:solidFill>
              <a:schemeClr val="tx1"/>
            </a:solidFill>
          </a:endParaRPr>
        </a:p>
      </dgm:t>
    </dgm:pt>
    <dgm:pt modelId="{66562AC3-C503-499C-B884-F618449F0074}" type="parTrans" cxnId="{791BC787-8514-4AC6-B8DF-AAC92E041555}">
      <dgm:prSet/>
      <dgm:spPr/>
      <dgm:t>
        <a:bodyPr/>
        <a:lstStyle/>
        <a:p>
          <a:endParaRPr lang="ru-RU"/>
        </a:p>
      </dgm:t>
    </dgm:pt>
    <dgm:pt modelId="{2692365C-D20B-4DD5-9A03-1EA6B08CC94E}" type="sibTrans" cxnId="{791BC787-8514-4AC6-B8DF-AAC92E041555}">
      <dgm:prSet/>
      <dgm:spPr/>
      <dgm:t>
        <a:bodyPr/>
        <a:lstStyle/>
        <a:p>
          <a:endParaRPr lang="ru-RU" dirty="0"/>
        </a:p>
      </dgm:t>
    </dgm:pt>
    <dgm:pt modelId="{C271FF85-F146-4242-8102-4F66CEF6FD9E}">
      <dgm:prSet phldrT="[Текст]" custT="1"/>
      <dgm:spPr/>
      <dgm:t>
        <a:bodyPr/>
        <a:lstStyle/>
        <a:p>
          <a:endParaRPr lang="ru-RU" sz="1800" b="1" dirty="0" smtClean="0">
            <a:solidFill>
              <a:schemeClr val="tx1"/>
            </a:solidFill>
          </a:endParaRPr>
        </a:p>
        <a:p>
          <a:r>
            <a:rPr lang="uk-UA" sz="1800" b="1" noProof="0" dirty="0" smtClean="0">
              <a:solidFill>
                <a:schemeClr val="tx1"/>
              </a:solidFill>
            </a:rPr>
            <a:t>давати завдання, які передбачають власні міркування та висловлення власної думки дитини, а не вибір з готових відповідей.</a:t>
          </a:r>
        </a:p>
        <a:p>
          <a:endParaRPr lang="ru-RU" sz="1300" dirty="0"/>
        </a:p>
      </dgm:t>
    </dgm:pt>
    <dgm:pt modelId="{E5294211-6A01-4E38-99A0-39197582359D}" type="parTrans" cxnId="{BA7D1DF3-4940-4902-BCD5-3B89520575D4}">
      <dgm:prSet/>
      <dgm:spPr/>
      <dgm:t>
        <a:bodyPr/>
        <a:lstStyle/>
        <a:p>
          <a:endParaRPr lang="ru-RU"/>
        </a:p>
      </dgm:t>
    </dgm:pt>
    <dgm:pt modelId="{F2902A15-58C9-428C-9EE0-E5804A2B9277}" type="sibTrans" cxnId="{BA7D1DF3-4940-4902-BCD5-3B89520575D4}">
      <dgm:prSet/>
      <dgm:spPr/>
      <dgm:t>
        <a:bodyPr/>
        <a:lstStyle/>
        <a:p>
          <a:endParaRPr lang="ru-RU"/>
        </a:p>
      </dgm:t>
    </dgm:pt>
    <dgm:pt modelId="{F7CC3838-5164-49BB-9ABF-0F47D8461E4E}" type="pres">
      <dgm:prSet presAssocID="{CA7C7C25-D5C4-44B1-980B-F08FC83553C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CBD4DA-A9EB-4657-B198-73D344611AEC}" type="pres">
      <dgm:prSet presAssocID="{CA7C7C25-D5C4-44B1-980B-F08FC83553C5}" presName="dummyMaxCanvas" presStyleCnt="0">
        <dgm:presLayoutVars/>
      </dgm:prSet>
      <dgm:spPr/>
    </dgm:pt>
    <dgm:pt modelId="{3AF27F96-08FE-4049-851B-34F03C1E0079}" type="pres">
      <dgm:prSet presAssocID="{CA7C7C25-D5C4-44B1-980B-F08FC83553C5}" presName="FiveNodes_1" presStyleLbl="node1" presStyleIdx="0" presStyleCnt="5" custScaleY="88480" custLinFactNeighborX="3468" custLinFactNeighborY="74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6E0296-78FA-41C4-A792-E334E664B892}" type="pres">
      <dgm:prSet presAssocID="{CA7C7C25-D5C4-44B1-980B-F08FC83553C5}" presName="FiveNodes_2" presStyleLbl="node1" presStyleIdx="1" presStyleCnt="5" custScaleY="79739" custLinFactNeighborX="597" custLinFactNeighborY="-212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9375AE-7673-4572-B8B0-1F95F35F105B}" type="pres">
      <dgm:prSet presAssocID="{CA7C7C25-D5C4-44B1-980B-F08FC83553C5}" presName="FiveNodes_3" presStyleLbl="node1" presStyleIdx="2" presStyleCnt="5" custScaleY="85558" custLinFactNeighborX="-3422" custLinFactNeighborY="-452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DF6D41-2A69-4305-8CC4-412E6A93FF93}" type="pres">
      <dgm:prSet presAssocID="{CA7C7C25-D5C4-44B1-980B-F08FC83553C5}" presName="FiveNodes_4" presStyleLbl="node1" presStyleIdx="3" presStyleCnt="5" custScaleX="109089" custScaleY="131604" custLinFactNeighborX="-2897" custLinFactNeighborY="-412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16752C-0B2F-45F2-B64D-B627A9152349}" type="pres">
      <dgm:prSet presAssocID="{CA7C7C25-D5C4-44B1-980B-F08FC83553C5}" presName="FiveNodes_5" presStyleLbl="node1" presStyleIdx="4" presStyleCnt="5" custScaleX="113871" custScaleY="91707" custLinFactNeighborX="-2227" custLinFactNeighborY="-249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7EF748-8E2A-4F10-B46D-7B8C4E52FEBC}" type="pres">
      <dgm:prSet presAssocID="{CA7C7C25-D5C4-44B1-980B-F08FC83553C5}" presName="FiveConn_1-2" presStyleLbl="fgAccFollowNode1" presStyleIdx="0" presStyleCnt="4" custLinFactNeighborX="32822" custLinFactNeighborY="14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CC36E1-0A42-4875-A239-02F7BAD1139C}" type="pres">
      <dgm:prSet presAssocID="{CA7C7C25-D5C4-44B1-980B-F08FC83553C5}" presName="FiveConn_2-3" presStyleLbl="fgAccFollowNode1" presStyleIdx="1" presStyleCnt="4" custLinFactNeighborX="-27583" custLinFactNeighborY="-322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23C06F-C21A-4CC9-8326-187A6D104066}" type="pres">
      <dgm:prSet presAssocID="{CA7C7C25-D5C4-44B1-980B-F08FC83553C5}" presName="FiveConn_3-4" presStyleLbl="fgAccFollowNode1" presStyleIdx="2" presStyleCnt="4" custLinFactNeighborX="-49341" custLinFactNeighborY="-596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8F4FF6-6D73-43D3-9245-5A19EA4A7541}" type="pres">
      <dgm:prSet presAssocID="{CA7C7C25-D5C4-44B1-980B-F08FC83553C5}" presName="FiveConn_4-5" presStyleLbl="fgAccFollowNode1" presStyleIdx="3" presStyleCnt="4" custLinFactNeighborX="-22402" custLinFactNeighborY="-176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D8EB49-76B0-4597-91AE-5EC5142E5FA9}" type="pres">
      <dgm:prSet presAssocID="{CA7C7C25-D5C4-44B1-980B-F08FC83553C5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BC3B07-4A50-4D6E-BCB5-B498532F5095}" type="pres">
      <dgm:prSet presAssocID="{CA7C7C25-D5C4-44B1-980B-F08FC83553C5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7EFE3C-CADB-4AC9-8A8A-42A73B199D33}" type="pres">
      <dgm:prSet presAssocID="{CA7C7C25-D5C4-44B1-980B-F08FC83553C5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AF2EA8-F16D-4AB7-BF06-F8F3D97DA70F}" type="pres">
      <dgm:prSet presAssocID="{CA7C7C25-D5C4-44B1-980B-F08FC83553C5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528C53-09B8-438E-8859-EB5FA00DE49E}" type="pres">
      <dgm:prSet presAssocID="{CA7C7C25-D5C4-44B1-980B-F08FC83553C5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38603F-4D3C-4112-BD03-904AEE5C3B78}" type="presOf" srcId="{C271FF85-F146-4242-8102-4F66CEF6FD9E}" destId="{AC16752C-0B2F-45F2-B64D-B627A9152349}" srcOrd="0" destOrd="0" presId="urn:microsoft.com/office/officeart/2005/8/layout/vProcess5"/>
    <dgm:cxn modelId="{2CEF3497-A93B-49A2-B86C-C56AEC0E9FBF}" srcId="{CA7C7C25-D5C4-44B1-980B-F08FC83553C5}" destId="{A7DED8CF-3D05-4D26-B518-6E9A9E835977}" srcOrd="0" destOrd="0" parTransId="{92B1EB37-12A2-47DF-A1B9-E144C312AD60}" sibTransId="{A942CD1E-869A-46D1-8E42-ABCE3868647A}"/>
    <dgm:cxn modelId="{7618E81D-993A-4EE5-92E0-5D9E5BA2CD69}" type="presOf" srcId="{EAFDF9A5-280A-4661-9D61-EEB9D1682542}" destId="{A7AF2EA8-F16D-4AB7-BF06-F8F3D97DA70F}" srcOrd="1" destOrd="0" presId="urn:microsoft.com/office/officeart/2005/8/layout/vProcess5"/>
    <dgm:cxn modelId="{4FC12D00-52D2-464F-9968-01CE3245A892}" type="presOf" srcId="{748A199A-8AD3-49C7-9087-47F553EA8162}" destId="{0123C06F-C21A-4CC9-8326-187A6D104066}" srcOrd="0" destOrd="0" presId="urn:microsoft.com/office/officeart/2005/8/layout/vProcess5"/>
    <dgm:cxn modelId="{F7866BF4-7B26-4D6B-B7AF-1B5428020748}" type="presOf" srcId="{EAFDF9A5-280A-4661-9D61-EEB9D1682542}" destId="{83DF6D41-2A69-4305-8CC4-412E6A93FF93}" srcOrd="0" destOrd="0" presId="urn:microsoft.com/office/officeart/2005/8/layout/vProcess5"/>
    <dgm:cxn modelId="{037B70EF-F097-47AE-B1F2-D16B598DFC33}" type="presOf" srcId="{87516903-5D80-4E24-B009-460067C4A3C1}" destId="{EF6E0296-78FA-41C4-A792-E334E664B892}" srcOrd="0" destOrd="0" presId="urn:microsoft.com/office/officeart/2005/8/layout/vProcess5"/>
    <dgm:cxn modelId="{17696C7A-AD3D-4E6F-9FC6-95C748F1EEAC}" type="presOf" srcId="{A942CD1E-869A-46D1-8E42-ABCE3868647A}" destId="{D37EF748-8E2A-4F10-B46D-7B8C4E52FEBC}" srcOrd="0" destOrd="0" presId="urn:microsoft.com/office/officeart/2005/8/layout/vProcess5"/>
    <dgm:cxn modelId="{459AB48A-BF65-425C-B917-5355752A0891}" srcId="{CA7C7C25-D5C4-44B1-980B-F08FC83553C5}" destId="{87516903-5D80-4E24-B009-460067C4A3C1}" srcOrd="1" destOrd="0" parTransId="{FA12CB6E-6A3D-481E-9723-B0005B3C5C83}" sibTransId="{A51D19D5-8545-4204-8961-EE0D68E2B9B6}"/>
    <dgm:cxn modelId="{BA7D1DF3-4940-4902-BCD5-3B89520575D4}" srcId="{CA7C7C25-D5C4-44B1-980B-F08FC83553C5}" destId="{C271FF85-F146-4242-8102-4F66CEF6FD9E}" srcOrd="4" destOrd="0" parTransId="{E5294211-6A01-4E38-99A0-39197582359D}" sibTransId="{F2902A15-58C9-428C-9EE0-E5804A2B9277}"/>
    <dgm:cxn modelId="{80F50A50-F958-4D08-A660-71F29BFBEF51}" type="presOf" srcId="{AE72F473-10D8-4542-B09A-16C642D10E7A}" destId="{DF7EFE3C-CADB-4AC9-8A8A-42A73B199D33}" srcOrd="1" destOrd="0" presId="urn:microsoft.com/office/officeart/2005/8/layout/vProcess5"/>
    <dgm:cxn modelId="{98199563-197E-4928-A80C-69A41723B6CF}" type="presOf" srcId="{CA7C7C25-D5C4-44B1-980B-F08FC83553C5}" destId="{F7CC3838-5164-49BB-9ABF-0F47D8461E4E}" srcOrd="0" destOrd="0" presId="urn:microsoft.com/office/officeart/2005/8/layout/vProcess5"/>
    <dgm:cxn modelId="{4FD9DC89-D090-40F0-863B-5D2062629475}" type="presOf" srcId="{A7DED8CF-3D05-4D26-B518-6E9A9E835977}" destId="{3AF27F96-08FE-4049-851B-34F03C1E0079}" srcOrd="0" destOrd="0" presId="urn:microsoft.com/office/officeart/2005/8/layout/vProcess5"/>
    <dgm:cxn modelId="{39BC12C0-279B-4ED9-B72F-CF7C125057C9}" type="presOf" srcId="{87516903-5D80-4E24-B009-460067C4A3C1}" destId="{24BC3B07-4A50-4D6E-BCB5-B498532F5095}" srcOrd="1" destOrd="0" presId="urn:microsoft.com/office/officeart/2005/8/layout/vProcess5"/>
    <dgm:cxn modelId="{8FC6ACF9-DD53-4FCB-BCCD-690C9A801F71}" type="presOf" srcId="{2692365C-D20B-4DD5-9A03-1EA6B08CC94E}" destId="{FD8F4FF6-6D73-43D3-9245-5A19EA4A7541}" srcOrd="0" destOrd="0" presId="urn:microsoft.com/office/officeart/2005/8/layout/vProcess5"/>
    <dgm:cxn modelId="{9B67B260-E2C8-4E2E-9B9D-8886568413D6}" type="presOf" srcId="{A51D19D5-8545-4204-8961-EE0D68E2B9B6}" destId="{B0CC36E1-0A42-4875-A239-02F7BAD1139C}" srcOrd="0" destOrd="0" presId="urn:microsoft.com/office/officeart/2005/8/layout/vProcess5"/>
    <dgm:cxn modelId="{1A17EB92-40E6-4432-9E30-E5418ED601CD}" type="presOf" srcId="{C271FF85-F146-4242-8102-4F66CEF6FD9E}" destId="{DF528C53-09B8-438E-8859-EB5FA00DE49E}" srcOrd="1" destOrd="0" presId="urn:microsoft.com/office/officeart/2005/8/layout/vProcess5"/>
    <dgm:cxn modelId="{D65301FF-A417-4D52-92B2-CB0DBFD45D56}" srcId="{CA7C7C25-D5C4-44B1-980B-F08FC83553C5}" destId="{AE72F473-10D8-4542-B09A-16C642D10E7A}" srcOrd="2" destOrd="0" parTransId="{6DA64803-C25A-4A62-B21A-D866D6145040}" sibTransId="{748A199A-8AD3-49C7-9087-47F553EA8162}"/>
    <dgm:cxn modelId="{791BC787-8514-4AC6-B8DF-AAC92E041555}" srcId="{CA7C7C25-D5C4-44B1-980B-F08FC83553C5}" destId="{EAFDF9A5-280A-4661-9D61-EEB9D1682542}" srcOrd="3" destOrd="0" parTransId="{66562AC3-C503-499C-B884-F618449F0074}" sibTransId="{2692365C-D20B-4DD5-9A03-1EA6B08CC94E}"/>
    <dgm:cxn modelId="{43365D47-2261-42A6-B601-1BD8C034BC68}" type="presOf" srcId="{AE72F473-10D8-4542-B09A-16C642D10E7A}" destId="{B79375AE-7673-4572-B8B0-1F95F35F105B}" srcOrd="0" destOrd="0" presId="urn:microsoft.com/office/officeart/2005/8/layout/vProcess5"/>
    <dgm:cxn modelId="{2A2B14F6-36C0-4911-AC20-462CE64D8294}" type="presOf" srcId="{A7DED8CF-3D05-4D26-B518-6E9A9E835977}" destId="{46D8EB49-76B0-4597-91AE-5EC5142E5FA9}" srcOrd="1" destOrd="0" presId="urn:microsoft.com/office/officeart/2005/8/layout/vProcess5"/>
    <dgm:cxn modelId="{FD27DAC7-FE21-441F-B881-AFB1F1C6B052}" type="presParOf" srcId="{F7CC3838-5164-49BB-9ABF-0F47D8461E4E}" destId="{1BCBD4DA-A9EB-4657-B198-73D344611AEC}" srcOrd="0" destOrd="0" presId="urn:microsoft.com/office/officeart/2005/8/layout/vProcess5"/>
    <dgm:cxn modelId="{AFC999E5-9D43-4E77-8558-50F6EFED750B}" type="presParOf" srcId="{F7CC3838-5164-49BB-9ABF-0F47D8461E4E}" destId="{3AF27F96-08FE-4049-851B-34F03C1E0079}" srcOrd="1" destOrd="0" presId="urn:microsoft.com/office/officeart/2005/8/layout/vProcess5"/>
    <dgm:cxn modelId="{58840661-35D8-41B4-B116-6CC7CF6C5A30}" type="presParOf" srcId="{F7CC3838-5164-49BB-9ABF-0F47D8461E4E}" destId="{EF6E0296-78FA-41C4-A792-E334E664B892}" srcOrd="2" destOrd="0" presId="urn:microsoft.com/office/officeart/2005/8/layout/vProcess5"/>
    <dgm:cxn modelId="{22033FB1-C968-4861-83F1-480BD6512BC4}" type="presParOf" srcId="{F7CC3838-5164-49BB-9ABF-0F47D8461E4E}" destId="{B79375AE-7673-4572-B8B0-1F95F35F105B}" srcOrd="3" destOrd="0" presId="urn:microsoft.com/office/officeart/2005/8/layout/vProcess5"/>
    <dgm:cxn modelId="{46509E3F-8866-4D3A-93EE-52990E44368D}" type="presParOf" srcId="{F7CC3838-5164-49BB-9ABF-0F47D8461E4E}" destId="{83DF6D41-2A69-4305-8CC4-412E6A93FF93}" srcOrd="4" destOrd="0" presId="urn:microsoft.com/office/officeart/2005/8/layout/vProcess5"/>
    <dgm:cxn modelId="{E18F5BF6-BA74-4CDB-9550-72AE6A1E4BE0}" type="presParOf" srcId="{F7CC3838-5164-49BB-9ABF-0F47D8461E4E}" destId="{AC16752C-0B2F-45F2-B64D-B627A9152349}" srcOrd="5" destOrd="0" presId="urn:microsoft.com/office/officeart/2005/8/layout/vProcess5"/>
    <dgm:cxn modelId="{058DDCE6-2F22-4881-8A2F-6F34D49C719F}" type="presParOf" srcId="{F7CC3838-5164-49BB-9ABF-0F47D8461E4E}" destId="{D37EF748-8E2A-4F10-B46D-7B8C4E52FEBC}" srcOrd="6" destOrd="0" presId="urn:microsoft.com/office/officeart/2005/8/layout/vProcess5"/>
    <dgm:cxn modelId="{115F144A-24E1-4572-B443-A8E9A82A4374}" type="presParOf" srcId="{F7CC3838-5164-49BB-9ABF-0F47D8461E4E}" destId="{B0CC36E1-0A42-4875-A239-02F7BAD1139C}" srcOrd="7" destOrd="0" presId="urn:microsoft.com/office/officeart/2005/8/layout/vProcess5"/>
    <dgm:cxn modelId="{8A2AF583-F99B-4BB4-BE77-F9BAF817EC88}" type="presParOf" srcId="{F7CC3838-5164-49BB-9ABF-0F47D8461E4E}" destId="{0123C06F-C21A-4CC9-8326-187A6D104066}" srcOrd="8" destOrd="0" presId="urn:microsoft.com/office/officeart/2005/8/layout/vProcess5"/>
    <dgm:cxn modelId="{3B0A864B-02ED-4B6B-A88C-20A513B4BEFE}" type="presParOf" srcId="{F7CC3838-5164-49BB-9ABF-0F47D8461E4E}" destId="{FD8F4FF6-6D73-43D3-9245-5A19EA4A7541}" srcOrd="9" destOrd="0" presId="urn:microsoft.com/office/officeart/2005/8/layout/vProcess5"/>
    <dgm:cxn modelId="{548629C5-9452-46B5-94C5-43019519EE0A}" type="presParOf" srcId="{F7CC3838-5164-49BB-9ABF-0F47D8461E4E}" destId="{46D8EB49-76B0-4597-91AE-5EC5142E5FA9}" srcOrd="10" destOrd="0" presId="urn:microsoft.com/office/officeart/2005/8/layout/vProcess5"/>
    <dgm:cxn modelId="{42029824-E779-46C2-8233-E3CA7B0DFE11}" type="presParOf" srcId="{F7CC3838-5164-49BB-9ABF-0F47D8461E4E}" destId="{24BC3B07-4A50-4D6E-BCB5-B498532F5095}" srcOrd="11" destOrd="0" presId="urn:microsoft.com/office/officeart/2005/8/layout/vProcess5"/>
    <dgm:cxn modelId="{B6D3397C-A4A1-444D-88BA-F221F1D74425}" type="presParOf" srcId="{F7CC3838-5164-49BB-9ABF-0F47D8461E4E}" destId="{DF7EFE3C-CADB-4AC9-8A8A-42A73B199D33}" srcOrd="12" destOrd="0" presId="urn:microsoft.com/office/officeart/2005/8/layout/vProcess5"/>
    <dgm:cxn modelId="{46A08488-7D04-440C-9412-07B1CC267005}" type="presParOf" srcId="{F7CC3838-5164-49BB-9ABF-0F47D8461E4E}" destId="{A7AF2EA8-F16D-4AB7-BF06-F8F3D97DA70F}" srcOrd="13" destOrd="0" presId="urn:microsoft.com/office/officeart/2005/8/layout/vProcess5"/>
    <dgm:cxn modelId="{A321C210-CC66-47AA-8AFD-6D4CB5CC8889}" type="presParOf" srcId="{F7CC3838-5164-49BB-9ABF-0F47D8461E4E}" destId="{DF528C53-09B8-438E-8859-EB5FA00DE49E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01D05B-4131-47B7-8582-15FA3129A6E5}" type="doc">
      <dgm:prSet loTypeId="urn:microsoft.com/office/officeart/2005/8/layout/vList3" loCatId="list" qsTypeId="urn:microsoft.com/office/officeart/2005/8/quickstyle/simple1" qsCatId="simple" csTypeId="urn:microsoft.com/office/officeart/2005/8/colors/colorful5" csCatId="colorful" phldr="1"/>
      <dgm:spPr/>
    </dgm:pt>
    <dgm:pt modelId="{805565C8-DFF8-42A2-9A1B-7C624B75D4B7}">
      <dgm:prSet phldrT="[Текст]" custT="1"/>
      <dgm:spPr/>
      <dgm:t>
        <a:bodyPr/>
        <a:lstStyle/>
        <a:p>
          <a:endParaRPr lang="en-US" sz="2800" b="1" dirty="0" smtClean="0">
            <a:solidFill>
              <a:srgbClr val="FF0000"/>
            </a:solidFill>
          </a:endParaRPr>
        </a:p>
        <a:p>
          <a:r>
            <a:rPr lang="ru-RU" sz="2800" b="1" dirty="0" smtClean="0">
              <a:solidFill>
                <a:srgbClr val="FF0000"/>
              </a:solidFill>
            </a:rPr>
            <a:t>Відеоконференція</a:t>
          </a:r>
        </a:p>
        <a:p>
          <a:endParaRPr lang="ru-RU" sz="1400" dirty="0"/>
        </a:p>
      </dgm:t>
    </dgm:pt>
    <dgm:pt modelId="{0577EA0C-C41B-4F23-879A-82A81C2171AB}" type="parTrans" cxnId="{4895A2E0-265B-4840-BCA8-A3B81F700C2A}">
      <dgm:prSet/>
      <dgm:spPr/>
      <dgm:t>
        <a:bodyPr/>
        <a:lstStyle/>
        <a:p>
          <a:endParaRPr lang="ru-RU"/>
        </a:p>
      </dgm:t>
    </dgm:pt>
    <dgm:pt modelId="{A145D58F-4E21-4518-8F2D-B5BC17F41B3B}" type="sibTrans" cxnId="{4895A2E0-265B-4840-BCA8-A3B81F700C2A}">
      <dgm:prSet/>
      <dgm:spPr/>
      <dgm:t>
        <a:bodyPr/>
        <a:lstStyle/>
        <a:p>
          <a:endParaRPr lang="ru-RU"/>
        </a:p>
      </dgm:t>
    </dgm:pt>
    <dgm:pt modelId="{098E1E17-EDA5-4DE4-85D2-452AFB209C03}">
      <dgm:prSet phldrT="[Текст]" custT="1"/>
      <dgm:spPr/>
      <dgm:t>
        <a:bodyPr/>
        <a:lstStyle/>
        <a:p>
          <a:endParaRPr lang="en-US" sz="2800" b="1" dirty="0" smtClean="0">
            <a:solidFill>
              <a:schemeClr val="tx1"/>
            </a:solidFill>
          </a:endParaRPr>
        </a:p>
        <a:p>
          <a:r>
            <a:rPr lang="ru-RU" sz="2800" b="1" dirty="0" smtClean="0">
              <a:solidFill>
                <a:schemeClr val="tx1"/>
              </a:solidFill>
            </a:rPr>
            <a:t>Форум</a:t>
          </a:r>
        </a:p>
        <a:p>
          <a:endParaRPr lang="ru-RU" sz="1400" dirty="0"/>
        </a:p>
      </dgm:t>
    </dgm:pt>
    <dgm:pt modelId="{B7688F71-AD61-4D94-8C4F-E2B00C72AC99}" type="parTrans" cxnId="{AD41F984-9A18-4C28-81C5-8253AAD74978}">
      <dgm:prSet/>
      <dgm:spPr/>
      <dgm:t>
        <a:bodyPr/>
        <a:lstStyle/>
        <a:p>
          <a:endParaRPr lang="ru-RU"/>
        </a:p>
      </dgm:t>
    </dgm:pt>
    <dgm:pt modelId="{6B860731-7400-4FF1-B9B6-33408DB99374}" type="sibTrans" cxnId="{AD41F984-9A18-4C28-81C5-8253AAD74978}">
      <dgm:prSet/>
      <dgm:spPr/>
      <dgm:t>
        <a:bodyPr/>
        <a:lstStyle/>
        <a:p>
          <a:endParaRPr lang="ru-RU"/>
        </a:p>
      </dgm:t>
    </dgm:pt>
    <dgm:pt modelId="{32F79347-6D9D-4118-9B7B-89DFEEA58718}">
      <dgm:prSet phldrT="[Текст]" custT="1"/>
      <dgm:spPr/>
      <dgm:t>
        <a:bodyPr/>
        <a:lstStyle/>
        <a:p>
          <a:endParaRPr lang="ru-RU" sz="2800" b="1" dirty="0" smtClean="0">
            <a:solidFill>
              <a:srgbClr val="FF0000"/>
            </a:solidFill>
          </a:endParaRPr>
        </a:p>
        <a:p>
          <a:r>
            <a:rPr lang="ru-RU" sz="2800" b="1" dirty="0" smtClean="0">
              <a:solidFill>
                <a:srgbClr val="FF0000"/>
              </a:solidFill>
            </a:rPr>
            <a:t>Блог</a:t>
          </a:r>
        </a:p>
        <a:p>
          <a:endParaRPr lang="ru-RU" sz="1400" dirty="0"/>
        </a:p>
      </dgm:t>
    </dgm:pt>
    <dgm:pt modelId="{1D16A773-97EF-41EF-A183-C0A502058C11}" type="parTrans" cxnId="{9E4413B2-B9E2-4661-82FA-54858D3E0975}">
      <dgm:prSet/>
      <dgm:spPr/>
      <dgm:t>
        <a:bodyPr/>
        <a:lstStyle/>
        <a:p>
          <a:endParaRPr lang="ru-RU"/>
        </a:p>
      </dgm:t>
    </dgm:pt>
    <dgm:pt modelId="{B1361F0F-D0E8-49F8-883D-706604EAAFDE}" type="sibTrans" cxnId="{9E4413B2-B9E2-4661-82FA-54858D3E0975}">
      <dgm:prSet/>
      <dgm:spPr/>
      <dgm:t>
        <a:bodyPr/>
        <a:lstStyle/>
        <a:p>
          <a:endParaRPr lang="ru-RU"/>
        </a:p>
      </dgm:t>
    </dgm:pt>
    <dgm:pt modelId="{B6EC330F-82D9-415E-8926-96B6D7F99C84}">
      <dgm:prSet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Чат</a:t>
          </a:r>
        </a:p>
      </dgm:t>
    </dgm:pt>
    <dgm:pt modelId="{84734604-6EC9-4DFF-8BC0-B09C45D101D0}" type="parTrans" cxnId="{8A650767-F2AC-4580-A906-4DAB25EF90AE}">
      <dgm:prSet/>
      <dgm:spPr/>
      <dgm:t>
        <a:bodyPr/>
        <a:lstStyle/>
        <a:p>
          <a:endParaRPr lang="ru-RU"/>
        </a:p>
      </dgm:t>
    </dgm:pt>
    <dgm:pt modelId="{784D9812-DA00-47D6-930C-F48C32C52BDE}" type="sibTrans" cxnId="{8A650767-F2AC-4580-A906-4DAB25EF90AE}">
      <dgm:prSet/>
      <dgm:spPr/>
      <dgm:t>
        <a:bodyPr/>
        <a:lstStyle/>
        <a:p>
          <a:endParaRPr lang="ru-RU"/>
        </a:p>
      </dgm:t>
    </dgm:pt>
    <dgm:pt modelId="{DD1387D1-11A4-4CE5-9D30-7C219F0B1733}">
      <dgm:prSet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Електронна пошта</a:t>
          </a:r>
        </a:p>
      </dgm:t>
    </dgm:pt>
    <dgm:pt modelId="{C50DB9D8-5120-4CE5-90E3-E7AC982464F2}" type="parTrans" cxnId="{97457A71-CB45-4932-8B18-E38BD3CCEFAB}">
      <dgm:prSet/>
      <dgm:spPr/>
      <dgm:t>
        <a:bodyPr/>
        <a:lstStyle/>
        <a:p>
          <a:endParaRPr lang="ru-RU"/>
        </a:p>
      </dgm:t>
    </dgm:pt>
    <dgm:pt modelId="{9DBD54F8-632B-40F5-B97F-F0D4F92BC0B9}" type="sibTrans" cxnId="{97457A71-CB45-4932-8B18-E38BD3CCEFAB}">
      <dgm:prSet/>
      <dgm:spPr/>
      <dgm:t>
        <a:bodyPr/>
        <a:lstStyle/>
        <a:p>
          <a:endParaRPr lang="ru-RU"/>
        </a:p>
      </dgm:t>
    </dgm:pt>
    <dgm:pt modelId="{4A82FABA-6CDD-481B-B1AD-F66D70DFE5AD}">
      <dgm:prSet custT="1"/>
      <dgm:spPr/>
      <dgm:t>
        <a:bodyPr/>
        <a:lstStyle/>
        <a:p>
          <a:r>
            <a:rPr lang="ru-RU" sz="2800" b="1" dirty="0" smtClean="0">
              <a:solidFill>
                <a:srgbClr val="FF0000"/>
              </a:solidFill>
            </a:rPr>
            <a:t>Соціальні мережі, служби обміну миттєвими повідомленнями та мобільні застосунки на кшлат </a:t>
          </a:r>
          <a:r>
            <a:rPr lang="en-US" sz="2800" b="1" dirty="0" smtClean="0">
              <a:solidFill>
                <a:srgbClr val="FF0000"/>
              </a:solidFill>
            </a:rPr>
            <a:t>Viber</a:t>
          </a:r>
          <a:endParaRPr lang="ru-RU" sz="2800" b="1" dirty="0" smtClean="0">
            <a:solidFill>
              <a:srgbClr val="FF0000"/>
            </a:solidFill>
          </a:endParaRPr>
        </a:p>
      </dgm:t>
    </dgm:pt>
    <dgm:pt modelId="{813BCBE6-0998-4AF6-ABFD-A423A40E6AFF}" type="parTrans" cxnId="{BA0937DF-6904-4365-85EA-FD1E7D480754}">
      <dgm:prSet/>
      <dgm:spPr/>
      <dgm:t>
        <a:bodyPr/>
        <a:lstStyle/>
        <a:p>
          <a:endParaRPr lang="ru-RU"/>
        </a:p>
      </dgm:t>
    </dgm:pt>
    <dgm:pt modelId="{B5FFCD27-906E-41AA-AEDC-29369E59639B}" type="sibTrans" cxnId="{BA0937DF-6904-4365-85EA-FD1E7D480754}">
      <dgm:prSet/>
      <dgm:spPr/>
      <dgm:t>
        <a:bodyPr/>
        <a:lstStyle/>
        <a:p>
          <a:endParaRPr lang="ru-RU"/>
        </a:p>
      </dgm:t>
    </dgm:pt>
    <dgm:pt modelId="{B96CA1BC-D014-4927-B746-B9433F4B58F1}" type="pres">
      <dgm:prSet presAssocID="{0301D05B-4131-47B7-8582-15FA3129A6E5}" presName="linearFlow" presStyleCnt="0">
        <dgm:presLayoutVars>
          <dgm:dir/>
          <dgm:resizeHandles val="exact"/>
        </dgm:presLayoutVars>
      </dgm:prSet>
      <dgm:spPr/>
    </dgm:pt>
    <dgm:pt modelId="{C6E31194-D8E2-4E5B-8F10-646D08092AFD}" type="pres">
      <dgm:prSet presAssocID="{805565C8-DFF8-42A2-9A1B-7C624B75D4B7}" presName="composite" presStyleCnt="0"/>
      <dgm:spPr/>
    </dgm:pt>
    <dgm:pt modelId="{36544436-C4CF-4F1E-B5D6-06F68B119F7B}" type="pres">
      <dgm:prSet presAssocID="{805565C8-DFF8-42A2-9A1B-7C624B75D4B7}" presName="imgShp" presStyleLbl="fgImgPlace1" presStyleIdx="0" presStyleCnt="6"/>
      <dgm:spPr/>
    </dgm:pt>
    <dgm:pt modelId="{37FC373A-1B29-45B4-B65A-09D3CD6D4DB8}" type="pres">
      <dgm:prSet presAssocID="{805565C8-DFF8-42A2-9A1B-7C624B75D4B7}" presName="txShp" presStyleLbl="node1" presStyleIdx="0" presStyleCnt="6" custScaleY="146811" custLinFactNeighborX="-315" custLinFactNeighborY="-1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258FF3-26FA-461B-A5A9-10CC6848EF55}" type="pres">
      <dgm:prSet presAssocID="{A145D58F-4E21-4518-8F2D-B5BC17F41B3B}" presName="spacing" presStyleCnt="0"/>
      <dgm:spPr/>
    </dgm:pt>
    <dgm:pt modelId="{2B9A5ED8-9DF5-48EC-B4FD-D98B4197B542}" type="pres">
      <dgm:prSet presAssocID="{098E1E17-EDA5-4DE4-85D2-452AFB209C03}" presName="composite" presStyleCnt="0"/>
      <dgm:spPr/>
    </dgm:pt>
    <dgm:pt modelId="{27F5A7A8-4267-4C4B-A7ED-A3AD1C908AB3}" type="pres">
      <dgm:prSet presAssocID="{098E1E17-EDA5-4DE4-85D2-452AFB209C03}" presName="imgShp" presStyleLbl="fgImgPlace1" presStyleIdx="1" presStyleCnt="6" custLinFactNeighborX="-9585" custLinFactNeighborY="5740"/>
      <dgm:spPr/>
    </dgm:pt>
    <dgm:pt modelId="{99FF6D45-5898-4E38-A1F2-F342A911FEB1}" type="pres">
      <dgm:prSet presAssocID="{098E1E17-EDA5-4DE4-85D2-452AFB209C03}" presName="txShp" presStyleLbl="node1" presStyleIdx="1" presStyleCnt="6" custScaleX="103296" custScaleY="131870" custLinFactNeighborX="-1955" custLinFactNeighborY="49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FA16C6-E7F1-4C5F-85DE-F6EA27FA0187}" type="pres">
      <dgm:prSet presAssocID="{6B860731-7400-4FF1-B9B6-33408DB99374}" presName="spacing" presStyleCnt="0"/>
      <dgm:spPr/>
    </dgm:pt>
    <dgm:pt modelId="{8FEE1C08-43D6-4140-B49C-E8370D3B4964}" type="pres">
      <dgm:prSet presAssocID="{32F79347-6D9D-4118-9B7B-89DFEEA58718}" presName="composite" presStyleCnt="0"/>
      <dgm:spPr/>
    </dgm:pt>
    <dgm:pt modelId="{E7162501-3128-4DD3-94C9-C85B7190519B}" type="pres">
      <dgm:prSet presAssocID="{32F79347-6D9D-4118-9B7B-89DFEEA58718}" presName="imgShp" presStyleLbl="fgImgPlace1" presStyleIdx="2" presStyleCnt="6"/>
      <dgm:spPr/>
    </dgm:pt>
    <dgm:pt modelId="{9789EC33-9042-47ED-A1CC-B5C1FF425435}" type="pres">
      <dgm:prSet presAssocID="{32F79347-6D9D-4118-9B7B-89DFEEA58718}" presName="txShp" presStyleLbl="node1" presStyleIdx="2" presStyleCnt="6" custScaleY="129931" custLinFactNeighborX="-315" custLinFactNeighborY="24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838776-6153-414D-A49C-E1A69904AE3F}" type="pres">
      <dgm:prSet presAssocID="{B1361F0F-D0E8-49F8-883D-706604EAAFDE}" presName="spacing" presStyleCnt="0"/>
      <dgm:spPr/>
    </dgm:pt>
    <dgm:pt modelId="{63D763CE-46C1-44DA-94C1-055E722380D6}" type="pres">
      <dgm:prSet presAssocID="{B6EC330F-82D9-415E-8926-96B6D7F99C84}" presName="composite" presStyleCnt="0"/>
      <dgm:spPr/>
    </dgm:pt>
    <dgm:pt modelId="{9CC01220-F576-4CDB-9C40-13FC0C824CF7}" type="pres">
      <dgm:prSet presAssocID="{B6EC330F-82D9-415E-8926-96B6D7F99C84}" presName="imgShp" presStyleLbl="fgImgPlace1" presStyleIdx="3" presStyleCnt="6"/>
      <dgm:spPr/>
    </dgm:pt>
    <dgm:pt modelId="{EF91703C-F8CA-4FA7-854B-978E1863EAAD}" type="pres">
      <dgm:prSet presAssocID="{B6EC330F-82D9-415E-8926-96B6D7F99C84}" presName="txShp" presStyleLbl="node1" presStyleIdx="3" presStyleCnt="6" custScaleY="1141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999D5D-302A-485B-8FC2-3846826A9070}" type="pres">
      <dgm:prSet presAssocID="{784D9812-DA00-47D6-930C-F48C32C52BDE}" presName="spacing" presStyleCnt="0"/>
      <dgm:spPr/>
    </dgm:pt>
    <dgm:pt modelId="{170235C8-2B4A-4032-B685-EBB417F218F8}" type="pres">
      <dgm:prSet presAssocID="{DD1387D1-11A4-4CE5-9D30-7C219F0B1733}" presName="composite" presStyleCnt="0"/>
      <dgm:spPr/>
    </dgm:pt>
    <dgm:pt modelId="{72EE4C93-1850-4C1A-966E-FD5376C8ABDC}" type="pres">
      <dgm:prSet presAssocID="{DD1387D1-11A4-4CE5-9D30-7C219F0B1733}" presName="imgShp" presStyleLbl="fgImgPlace1" presStyleIdx="4" presStyleCnt="6"/>
      <dgm:spPr/>
    </dgm:pt>
    <dgm:pt modelId="{ADD9A4C0-0889-4817-80A2-BA656F73DF43}" type="pres">
      <dgm:prSet presAssocID="{DD1387D1-11A4-4CE5-9D30-7C219F0B1733}" presName="txShp" presStyleLbl="node1" presStyleIdx="4" presStyleCnt="6" custScaleY="132920" custLinFactNeighborX="-293" custLinFactNeighborY="-28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CADC74-3C08-4850-9BEE-5A1F1DFFC258}" type="pres">
      <dgm:prSet presAssocID="{9DBD54F8-632B-40F5-B97F-F0D4F92BC0B9}" presName="spacing" presStyleCnt="0"/>
      <dgm:spPr/>
    </dgm:pt>
    <dgm:pt modelId="{931F245A-DC95-493D-977D-5F38B7FB919B}" type="pres">
      <dgm:prSet presAssocID="{4A82FABA-6CDD-481B-B1AD-F66D70DFE5AD}" presName="composite" presStyleCnt="0"/>
      <dgm:spPr/>
    </dgm:pt>
    <dgm:pt modelId="{1737561F-576C-458E-A85E-828A1AB34BBC}" type="pres">
      <dgm:prSet presAssocID="{4A82FABA-6CDD-481B-B1AD-F66D70DFE5AD}" presName="imgShp" presStyleLbl="fgImgPlace1" presStyleIdx="5" presStyleCnt="6"/>
      <dgm:spPr/>
    </dgm:pt>
    <dgm:pt modelId="{B6623E74-30BD-4D4B-B336-47D28DA2F73F}" type="pres">
      <dgm:prSet presAssocID="{4A82FABA-6CDD-481B-B1AD-F66D70DFE5AD}" presName="txShp" presStyleLbl="node1" presStyleIdx="5" presStyleCnt="6" custScaleX="101086" custScaleY="376162" custLinFactNeighborX="-1188" custLinFactNeighborY="-68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D80DB1-776D-438E-9377-A092B8D8713E}" type="presOf" srcId="{B6EC330F-82D9-415E-8926-96B6D7F99C84}" destId="{EF91703C-F8CA-4FA7-854B-978E1863EAAD}" srcOrd="0" destOrd="0" presId="urn:microsoft.com/office/officeart/2005/8/layout/vList3"/>
    <dgm:cxn modelId="{4895A2E0-265B-4840-BCA8-A3B81F700C2A}" srcId="{0301D05B-4131-47B7-8582-15FA3129A6E5}" destId="{805565C8-DFF8-42A2-9A1B-7C624B75D4B7}" srcOrd="0" destOrd="0" parTransId="{0577EA0C-C41B-4F23-879A-82A81C2171AB}" sibTransId="{A145D58F-4E21-4518-8F2D-B5BC17F41B3B}"/>
    <dgm:cxn modelId="{9E4413B2-B9E2-4661-82FA-54858D3E0975}" srcId="{0301D05B-4131-47B7-8582-15FA3129A6E5}" destId="{32F79347-6D9D-4118-9B7B-89DFEEA58718}" srcOrd="2" destOrd="0" parTransId="{1D16A773-97EF-41EF-A183-C0A502058C11}" sibTransId="{B1361F0F-D0E8-49F8-883D-706604EAAFDE}"/>
    <dgm:cxn modelId="{97457A71-CB45-4932-8B18-E38BD3CCEFAB}" srcId="{0301D05B-4131-47B7-8582-15FA3129A6E5}" destId="{DD1387D1-11A4-4CE5-9D30-7C219F0B1733}" srcOrd="4" destOrd="0" parTransId="{C50DB9D8-5120-4CE5-90E3-E7AC982464F2}" sibTransId="{9DBD54F8-632B-40F5-B97F-F0D4F92BC0B9}"/>
    <dgm:cxn modelId="{51456823-E6B7-406D-B594-61CC81B94DDE}" type="presOf" srcId="{098E1E17-EDA5-4DE4-85D2-452AFB209C03}" destId="{99FF6D45-5898-4E38-A1F2-F342A911FEB1}" srcOrd="0" destOrd="0" presId="urn:microsoft.com/office/officeart/2005/8/layout/vList3"/>
    <dgm:cxn modelId="{AD41F984-9A18-4C28-81C5-8253AAD74978}" srcId="{0301D05B-4131-47B7-8582-15FA3129A6E5}" destId="{098E1E17-EDA5-4DE4-85D2-452AFB209C03}" srcOrd="1" destOrd="0" parTransId="{B7688F71-AD61-4D94-8C4F-E2B00C72AC99}" sibTransId="{6B860731-7400-4FF1-B9B6-33408DB99374}"/>
    <dgm:cxn modelId="{57C2A054-B479-46F0-8D7C-6900E8657AE4}" type="presOf" srcId="{DD1387D1-11A4-4CE5-9D30-7C219F0B1733}" destId="{ADD9A4C0-0889-4817-80A2-BA656F73DF43}" srcOrd="0" destOrd="0" presId="urn:microsoft.com/office/officeart/2005/8/layout/vList3"/>
    <dgm:cxn modelId="{B9737EAD-FFE2-43C0-ACAA-5C9C8DAB6168}" type="presOf" srcId="{32F79347-6D9D-4118-9B7B-89DFEEA58718}" destId="{9789EC33-9042-47ED-A1CC-B5C1FF425435}" srcOrd="0" destOrd="0" presId="urn:microsoft.com/office/officeart/2005/8/layout/vList3"/>
    <dgm:cxn modelId="{BEC37861-1233-4506-8652-F54124CAC07A}" type="presOf" srcId="{805565C8-DFF8-42A2-9A1B-7C624B75D4B7}" destId="{37FC373A-1B29-45B4-B65A-09D3CD6D4DB8}" srcOrd="0" destOrd="0" presId="urn:microsoft.com/office/officeart/2005/8/layout/vList3"/>
    <dgm:cxn modelId="{8A650767-F2AC-4580-A906-4DAB25EF90AE}" srcId="{0301D05B-4131-47B7-8582-15FA3129A6E5}" destId="{B6EC330F-82D9-415E-8926-96B6D7F99C84}" srcOrd="3" destOrd="0" parTransId="{84734604-6EC9-4DFF-8BC0-B09C45D101D0}" sibTransId="{784D9812-DA00-47D6-930C-F48C32C52BDE}"/>
    <dgm:cxn modelId="{9DE10AEE-7491-43DB-9F77-BD8AF507722E}" type="presOf" srcId="{0301D05B-4131-47B7-8582-15FA3129A6E5}" destId="{B96CA1BC-D014-4927-B746-B9433F4B58F1}" srcOrd="0" destOrd="0" presId="urn:microsoft.com/office/officeart/2005/8/layout/vList3"/>
    <dgm:cxn modelId="{BA0937DF-6904-4365-85EA-FD1E7D480754}" srcId="{0301D05B-4131-47B7-8582-15FA3129A6E5}" destId="{4A82FABA-6CDD-481B-B1AD-F66D70DFE5AD}" srcOrd="5" destOrd="0" parTransId="{813BCBE6-0998-4AF6-ABFD-A423A40E6AFF}" sibTransId="{B5FFCD27-906E-41AA-AEDC-29369E59639B}"/>
    <dgm:cxn modelId="{02B5E586-C7A2-4F50-8C77-C34558D2FF90}" type="presOf" srcId="{4A82FABA-6CDD-481B-B1AD-F66D70DFE5AD}" destId="{B6623E74-30BD-4D4B-B336-47D28DA2F73F}" srcOrd="0" destOrd="0" presId="urn:microsoft.com/office/officeart/2005/8/layout/vList3"/>
    <dgm:cxn modelId="{97BFA07D-94E8-420B-B182-62BF74C6DD11}" type="presParOf" srcId="{B96CA1BC-D014-4927-B746-B9433F4B58F1}" destId="{C6E31194-D8E2-4E5B-8F10-646D08092AFD}" srcOrd="0" destOrd="0" presId="urn:microsoft.com/office/officeart/2005/8/layout/vList3"/>
    <dgm:cxn modelId="{28FB0D9C-81D0-4E6E-AE2B-7D76FA819F03}" type="presParOf" srcId="{C6E31194-D8E2-4E5B-8F10-646D08092AFD}" destId="{36544436-C4CF-4F1E-B5D6-06F68B119F7B}" srcOrd="0" destOrd="0" presId="urn:microsoft.com/office/officeart/2005/8/layout/vList3"/>
    <dgm:cxn modelId="{4F1E84E1-BD84-484E-9E64-26E144B33180}" type="presParOf" srcId="{C6E31194-D8E2-4E5B-8F10-646D08092AFD}" destId="{37FC373A-1B29-45B4-B65A-09D3CD6D4DB8}" srcOrd="1" destOrd="0" presId="urn:microsoft.com/office/officeart/2005/8/layout/vList3"/>
    <dgm:cxn modelId="{DBA0BCFC-FB2C-48CD-A5B2-AD8D3F6330BC}" type="presParOf" srcId="{B96CA1BC-D014-4927-B746-B9433F4B58F1}" destId="{CD258FF3-26FA-461B-A5A9-10CC6848EF55}" srcOrd="1" destOrd="0" presId="urn:microsoft.com/office/officeart/2005/8/layout/vList3"/>
    <dgm:cxn modelId="{0AE2335B-8ACB-42A9-A868-76FF269E6F00}" type="presParOf" srcId="{B96CA1BC-D014-4927-B746-B9433F4B58F1}" destId="{2B9A5ED8-9DF5-48EC-B4FD-D98B4197B542}" srcOrd="2" destOrd="0" presId="urn:microsoft.com/office/officeart/2005/8/layout/vList3"/>
    <dgm:cxn modelId="{CB667B0F-DE50-4FE2-8C40-0EDFC6023B44}" type="presParOf" srcId="{2B9A5ED8-9DF5-48EC-B4FD-D98B4197B542}" destId="{27F5A7A8-4267-4C4B-A7ED-A3AD1C908AB3}" srcOrd="0" destOrd="0" presId="urn:microsoft.com/office/officeart/2005/8/layout/vList3"/>
    <dgm:cxn modelId="{567BF6AC-9E18-469F-A041-6A65650E8FF0}" type="presParOf" srcId="{2B9A5ED8-9DF5-48EC-B4FD-D98B4197B542}" destId="{99FF6D45-5898-4E38-A1F2-F342A911FEB1}" srcOrd="1" destOrd="0" presId="urn:microsoft.com/office/officeart/2005/8/layout/vList3"/>
    <dgm:cxn modelId="{773230D7-8DD7-4DFB-9FBA-FE586D0C9685}" type="presParOf" srcId="{B96CA1BC-D014-4927-B746-B9433F4B58F1}" destId="{95FA16C6-E7F1-4C5F-85DE-F6EA27FA0187}" srcOrd="3" destOrd="0" presId="urn:microsoft.com/office/officeart/2005/8/layout/vList3"/>
    <dgm:cxn modelId="{EE585857-37AE-4FC3-8D33-04FF93BA34A2}" type="presParOf" srcId="{B96CA1BC-D014-4927-B746-B9433F4B58F1}" destId="{8FEE1C08-43D6-4140-B49C-E8370D3B4964}" srcOrd="4" destOrd="0" presId="urn:microsoft.com/office/officeart/2005/8/layout/vList3"/>
    <dgm:cxn modelId="{72D339F0-084D-4754-AE34-73962B504258}" type="presParOf" srcId="{8FEE1C08-43D6-4140-B49C-E8370D3B4964}" destId="{E7162501-3128-4DD3-94C9-C85B7190519B}" srcOrd="0" destOrd="0" presId="urn:microsoft.com/office/officeart/2005/8/layout/vList3"/>
    <dgm:cxn modelId="{E229089B-3CD4-4616-80CB-EA61E5433D02}" type="presParOf" srcId="{8FEE1C08-43D6-4140-B49C-E8370D3B4964}" destId="{9789EC33-9042-47ED-A1CC-B5C1FF425435}" srcOrd="1" destOrd="0" presId="urn:microsoft.com/office/officeart/2005/8/layout/vList3"/>
    <dgm:cxn modelId="{0A81673F-C314-46E5-8BED-8739E1C6BD55}" type="presParOf" srcId="{B96CA1BC-D014-4927-B746-B9433F4B58F1}" destId="{5E838776-6153-414D-A49C-E1A69904AE3F}" srcOrd="5" destOrd="0" presId="urn:microsoft.com/office/officeart/2005/8/layout/vList3"/>
    <dgm:cxn modelId="{1135AC0C-8C95-4E09-8241-7D873148728A}" type="presParOf" srcId="{B96CA1BC-D014-4927-B746-B9433F4B58F1}" destId="{63D763CE-46C1-44DA-94C1-055E722380D6}" srcOrd="6" destOrd="0" presId="urn:microsoft.com/office/officeart/2005/8/layout/vList3"/>
    <dgm:cxn modelId="{52F76CA9-95EC-4BB6-9F7B-206DF8B5233F}" type="presParOf" srcId="{63D763CE-46C1-44DA-94C1-055E722380D6}" destId="{9CC01220-F576-4CDB-9C40-13FC0C824CF7}" srcOrd="0" destOrd="0" presId="urn:microsoft.com/office/officeart/2005/8/layout/vList3"/>
    <dgm:cxn modelId="{A8711270-AFA4-423A-9B15-30573DC42BF5}" type="presParOf" srcId="{63D763CE-46C1-44DA-94C1-055E722380D6}" destId="{EF91703C-F8CA-4FA7-854B-978E1863EAAD}" srcOrd="1" destOrd="0" presId="urn:microsoft.com/office/officeart/2005/8/layout/vList3"/>
    <dgm:cxn modelId="{C7F1CED9-0EEE-468E-8107-27B9DB56963A}" type="presParOf" srcId="{B96CA1BC-D014-4927-B746-B9433F4B58F1}" destId="{96999D5D-302A-485B-8FC2-3846826A9070}" srcOrd="7" destOrd="0" presId="urn:microsoft.com/office/officeart/2005/8/layout/vList3"/>
    <dgm:cxn modelId="{4A9C7B3D-8973-4397-A94B-A22CCA352F4E}" type="presParOf" srcId="{B96CA1BC-D014-4927-B746-B9433F4B58F1}" destId="{170235C8-2B4A-4032-B685-EBB417F218F8}" srcOrd="8" destOrd="0" presId="urn:microsoft.com/office/officeart/2005/8/layout/vList3"/>
    <dgm:cxn modelId="{AE48BE19-3E14-4416-AC9C-B4C52C9CEA7B}" type="presParOf" srcId="{170235C8-2B4A-4032-B685-EBB417F218F8}" destId="{72EE4C93-1850-4C1A-966E-FD5376C8ABDC}" srcOrd="0" destOrd="0" presId="urn:microsoft.com/office/officeart/2005/8/layout/vList3"/>
    <dgm:cxn modelId="{B50E7FEB-ABD5-4F65-A0DF-0738375CE21E}" type="presParOf" srcId="{170235C8-2B4A-4032-B685-EBB417F218F8}" destId="{ADD9A4C0-0889-4817-80A2-BA656F73DF43}" srcOrd="1" destOrd="0" presId="urn:microsoft.com/office/officeart/2005/8/layout/vList3"/>
    <dgm:cxn modelId="{B1ADF42B-E814-43A1-9C2D-EA85BC86C267}" type="presParOf" srcId="{B96CA1BC-D014-4927-B746-B9433F4B58F1}" destId="{9DCADC74-3C08-4850-9BEE-5A1F1DFFC258}" srcOrd="9" destOrd="0" presId="urn:microsoft.com/office/officeart/2005/8/layout/vList3"/>
    <dgm:cxn modelId="{7EA942E9-FAD8-49A8-8F9C-6F0E56226D54}" type="presParOf" srcId="{B96CA1BC-D014-4927-B746-B9433F4B58F1}" destId="{931F245A-DC95-493D-977D-5F38B7FB919B}" srcOrd="10" destOrd="0" presId="urn:microsoft.com/office/officeart/2005/8/layout/vList3"/>
    <dgm:cxn modelId="{15727C6F-1566-450A-A4CE-104FD3964A43}" type="presParOf" srcId="{931F245A-DC95-493D-977D-5F38B7FB919B}" destId="{1737561F-576C-458E-A85E-828A1AB34BBC}" srcOrd="0" destOrd="0" presId="urn:microsoft.com/office/officeart/2005/8/layout/vList3"/>
    <dgm:cxn modelId="{6990B239-A9D2-4881-8827-796736AB3CBF}" type="presParOf" srcId="{931F245A-DC95-493D-977D-5F38B7FB919B}" destId="{B6623E74-30BD-4D4B-B336-47D28DA2F73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E6DADD-2B36-4708-8035-3F0493F28049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B9AE6BA-9750-4125-A137-E7DEBEEE8BF9}">
      <dgm:prSet phldrT="[Текст]" custT="1"/>
      <dgm:spPr/>
      <dgm:t>
        <a:bodyPr/>
        <a:lstStyle/>
        <a:p>
          <a:r>
            <a:rPr lang="uk-UA" sz="1800" b="1" i="1" noProof="0" dirty="0" smtClean="0">
              <a:solidFill>
                <a:schemeClr val="tx1"/>
              </a:solidFill>
            </a:rPr>
            <a:t>спільно з’ясувати зміст зробленого</a:t>
          </a:r>
          <a:r>
            <a:rPr lang="ru-RU" sz="1800" b="1" i="1" dirty="0" smtClean="0">
              <a:solidFill>
                <a:schemeClr val="tx1"/>
              </a:solidFill>
            </a:rPr>
            <a:t>;</a:t>
          </a:r>
          <a:endParaRPr lang="ru-RU" sz="1800" b="1" i="1" dirty="0">
            <a:solidFill>
              <a:schemeClr val="tx1"/>
            </a:solidFill>
          </a:endParaRPr>
        </a:p>
      </dgm:t>
    </dgm:pt>
    <dgm:pt modelId="{9A7F7601-DC5D-40B3-84FB-F2CF5ABD18D0}" type="parTrans" cxnId="{2447E491-64D6-4B0C-9E70-439DB4D52BBD}">
      <dgm:prSet/>
      <dgm:spPr/>
      <dgm:t>
        <a:bodyPr/>
        <a:lstStyle/>
        <a:p>
          <a:endParaRPr lang="ru-RU"/>
        </a:p>
      </dgm:t>
    </dgm:pt>
    <dgm:pt modelId="{CCCD8A47-2322-4A8B-A4C1-A06E17EDE719}" type="sibTrans" cxnId="{2447E491-64D6-4B0C-9E70-439DB4D52BBD}">
      <dgm:prSet/>
      <dgm:spPr/>
      <dgm:t>
        <a:bodyPr/>
        <a:lstStyle/>
        <a:p>
          <a:endParaRPr lang="ru-RU"/>
        </a:p>
      </dgm:t>
    </dgm:pt>
    <dgm:pt modelId="{D0DB267E-99B5-4A05-B5EB-3F419D7B6DD5}">
      <dgm:prSet phldrT="[Текст]" custT="1"/>
      <dgm:spPr/>
      <dgm:t>
        <a:bodyPr/>
        <a:lstStyle/>
        <a:p>
          <a:r>
            <a:rPr lang="uk-UA" sz="1800" b="1" i="1" noProof="0" dirty="0" smtClean="0">
              <a:solidFill>
                <a:schemeClr val="tx1"/>
              </a:solidFill>
            </a:rPr>
            <a:t>обговорити нові теми для обмірковування</a:t>
          </a:r>
          <a:r>
            <a:rPr lang="ru-RU" sz="1800" b="1" i="1" dirty="0" smtClean="0">
              <a:solidFill>
                <a:schemeClr val="tx1"/>
              </a:solidFill>
            </a:rPr>
            <a:t>;</a:t>
          </a:r>
          <a:endParaRPr lang="ru-RU" sz="1800" b="1" i="1" dirty="0">
            <a:solidFill>
              <a:schemeClr val="tx1"/>
            </a:solidFill>
          </a:endParaRPr>
        </a:p>
      </dgm:t>
    </dgm:pt>
    <dgm:pt modelId="{722797CF-431D-489B-85A7-0E96D44B58C5}" type="parTrans" cxnId="{9D74C809-0A0F-4AAD-94C3-324E3B185C77}">
      <dgm:prSet/>
      <dgm:spPr/>
      <dgm:t>
        <a:bodyPr/>
        <a:lstStyle/>
        <a:p>
          <a:endParaRPr lang="ru-RU"/>
        </a:p>
      </dgm:t>
    </dgm:pt>
    <dgm:pt modelId="{7B125DBA-04A7-46DA-A09E-E7F070E9D20A}" type="sibTrans" cxnId="{9D74C809-0A0F-4AAD-94C3-324E3B185C77}">
      <dgm:prSet/>
      <dgm:spPr/>
      <dgm:t>
        <a:bodyPr/>
        <a:lstStyle/>
        <a:p>
          <a:endParaRPr lang="ru-RU"/>
        </a:p>
      </dgm:t>
    </dgm:pt>
    <dgm:pt modelId="{C3F0B959-02AC-4202-B6B8-1D379770EA75}">
      <dgm:prSet phldrT="[Текст]" custT="1"/>
      <dgm:spPr/>
      <dgm:t>
        <a:bodyPr/>
        <a:lstStyle/>
        <a:p>
          <a:r>
            <a:rPr lang="uk-UA" sz="1800" b="1" i="1" noProof="0" dirty="0" smtClean="0">
              <a:solidFill>
                <a:schemeClr val="tx1"/>
              </a:solidFill>
            </a:rPr>
            <a:t>встановити зв’язок між тим, що вже відомо, і тим, що потрібно засвоїти в майбутньому;</a:t>
          </a:r>
          <a:endParaRPr lang="uk-UA" sz="1800" b="1" i="1" noProof="0" dirty="0">
            <a:solidFill>
              <a:schemeClr val="tx1"/>
            </a:solidFill>
          </a:endParaRPr>
        </a:p>
      </dgm:t>
    </dgm:pt>
    <dgm:pt modelId="{B1E662E3-0C58-4C82-915D-E44136F5C1A9}" type="parTrans" cxnId="{D3BE7CD9-BC0D-48BD-9CE8-8C5BDE4B5454}">
      <dgm:prSet/>
      <dgm:spPr/>
      <dgm:t>
        <a:bodyPr/>
        <a:lstStyle/>
        <a:p>
          <a:endParaRPr lang="ru-RU"/>
        </a:p>
      </dgm:t>
    </dgm:pt>
    <dgm:pt modelId="{9552BC94-9840-4E98-848E-C08AD143A2FE}" type="sibTrans" cxnId="{D3BE7CD9-BC0D-48BD-9CE8-8C5BDE4B5454}">
      <dgm:prSet/>
      <dgm:spPr/>
      <dgm:t>
        <a:bodyPr/>
        <a:lstStyle/>
        <a:p>
          <a:endParaRPr lang="ru-RU"/>
        </a:p>
      </dgm:t>
    </dgm:pt>
    <dgm:pt modelId="{EB027638-3CCD-46E8-B22D-2C43F7E72FD3}">
      <dgm:prSet phldrT="[Текст]" custT="1"/>
      <dgm:spPr/>
      <dgm:t>
        <a:bodyPr/>
        <a:lstStyle/>
        <a:p>
          <a:r>
            <a:rPr lang="uk-UA" sz="1800" b="1" i="1" noProof="0" dirty="0" smtClean="0">
              <a:solidFill>
                <a:schemeClr val="tx1"/>
              </a:solidFill>
            </a:rPr>
            <a:t>скласти план подальших дій.</a:t>
          </a:r>
          <a:endParaRPr lang="uk-UA" sz="1800" b="1" i="1" noProof="0" dirty="0">
            <a:solidFill>
              <a:schemeClr val="tx1"/>
            </a:solidFill>
          </a:endParaRPr>
        </a:p>
      </dgm:t>
    </dgm:pt>
    <dgm:pt modelId="{71502E66-1E9C-486F-A353-E7170EBAA343}" type="parTrans" cxnId="{9225A9E7-1203-4309-9163-EED7140C038C}">
      <dgm:prSet/>
      <dgm:spPr/>
      <dgm:t>
        <a:bodyPr/>
        <a:lstStyle/>
        <a:p>
          <a:endParaRPr lang="ru-RU"/>
        </a:p>
      </dgm:t>
    </dgm:pt>
    <dgm:pt modelId="{1FE81513-FA78-42C3-8171-D6F7A5A62726}" type="sibTrans" cxnId="{9225A9E7-1203-4309-9163-EED7140C038C}">
      <dgm:prSet/>
      <dgm:spPr/>
      <dgm:t>
        <a:bodyPr/>
        <a:lstStyle/>
        <a:p>
          <a:endParaRPr lang="ru-RU"/>
        </a:p>
      </dgm:t>
    </dgm:pt>
    <dgm:pt modelId="{D3809C9C-6AE2-40EC-B585-AD4B7DE23DB4}">
      <dgm:prSet phldrT="[Текст]" custT="1"/>
      <dgm:spPr/>
      <dgm:t>
        <a:bodyPr/>
        <a:lstStyle/>
        <a:p>
          <a:r>
            <a:rPr lang="uk-UA" sz="1800" b="1" i="1" noProof="0" dirty="0" smtClean="0">
              <a:solidFill>
                <a:schemeClr val="tx1"/>
              </a:solidFill>
            </a:rPr>
            <a:t>порівняти реальні результати з очікуваними, проаналізувати, чому сталося так, а не інакше;</a:t>
          </a:r>
          <a:endParaRPr lang="uk-UA" sz="1800" b="1" i="1" noProof="0" dirty="0">
            <a:solidFill>
              <a:schemeClr val="tx1"/>
            </a:solidFill>
          </a:endParaRPr>
        </a:p>
      </dgm:t>
    </dgm:pt>
    <dgm:pt modelId="{D5D4A485-DCB0-418E-91E0-E904EA752372}" type="parTrans" cxnId="{70D3B4C4-F9DE-487D-9AFF-CF952112BF4F}">
      <dgm:prSet/>
      <dgm:spPr/>
      <dgm:t>
        <a:bodyPr/>
        <a:lstStyle/>
        <a:p>
          <a:endParaRPr lang="ru-RU"/>
        </a:p>
      </dgm:t>
    </dgm:pt>
    <dgm:pt modelId="{F89B1ABA-6113-43D4-B959-D24D2D680650}" type="sibTrans" cxnId="{70D3B4C4-F9DE-487D-9AFF-CF952112BF4F}">
      <dgm:prSet/>
      <dgm:spPr/>
      <dgm:t>
        <a:bodyPr/>
        <a:lstStyle/>
        <a:p>
          <a:endParaRPr lang="ru-RU"/>
        </a:p>
      </dgm:t>
    </dgm:pt>
    <dgm:pt modelId="{BD677D65-209D-47B6-A195-3CDAEFDA0705}">
      <dgm:prSet custT="1"/>
      <dgm:spPr/>
      <dgm:t>
        <a:bodyPr/>
        <a:lstStyle/>
        <a:p>
          <a:r>
            <a:rPr lang="ru-RU" sz="1800" b="1" i="1" noProof="0" dirty="0" smtClean="0">
              <a:solidFill>
                <a:schemeClr val="tx1"/>
              </a:solidFill>
            </a:rPr>
            <a:t>зробити спільні висновки;</a:t>
          </a:r>
        </a:p>
      </dgm:t>
    </dgm:pt>
    <dgm:pt modelId="{21E9CFF4-BE9D-4597-84BC-734CDE6ACFF2}" type="parTrans" cxnId="{4665A81C-D2E1-4A21-9C81-61C82743A46C}">
      <dgm:prSet/>
      <dgm:spPr/>
      <dgm:t>
        <a:bodyPr/>
        <a:lstStyle/>
        <a:p>
          <a:endParaRPr lang="ru-RU"/>
        </a:p>
      </dgm:t>
    </dgm:pt>
    <dgm:pt modelId="{72922E01-BF1B-4FEF-AFA9-69E6EFA916D5}" type="sibTrans" cxnId="{4665A81C-D2E1-4A21-9C81-61C82743A46C}">
      <dgm:prSet/>
      <dgm:spPr/>
      <dgm:t>
        <a:bodyPr/>
        <a:lstStyle/>
        <a:p>
          <a:endParaRPr lang="ru-RU"/>
        </a:p>
      </dgm:t>
    </dgm:pt>
    <dgm:pt modelId="{2A127D2F-12DC-4D72-8E97-466A9D7CC1D5}" type="pres">
      <dgm:prSet presAssocID="{6FE6DADD-2B36-4708-8035-3F0493F2804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7177C8-BDD9-41B1-B774-C6CE447B044E}" type="pres">
      <dgm:prSet presAssocID="{3B9AE6BA-9750-4125-A137-E7DEBEEE8BF9}" presName="parentLin" presStyleCnt="0"/>
      <dgm:spPr/>
    </dgm:pt>
    <dgm:pt modelId="{F9F987C6-03F1-41DB-BA91-2EDB5A5C963C}" type="pres">
      <dgm:prSet presAssocID="{3B9AE6BA-9750-4125-A137-E7DEBEEE8BF9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9FB8DDFB-0198-4B2A-86ED-232593613DA9}" type="pres">
      <dgm:prSet presAssocID="{3B9AE6BA-9750-4125-A137-E7DEBEEE8BF9}" presName="parentText" presStyleLbl="node1" presStyleIdx="0" presStyleCnt="6" custLinFactNeighborX="2438" custLinFactNeighborY="-197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19C10B-7298-4953-863A-56C65F793744}" type="pres">
      <dgm:prSet presAssocID="{3B9AE6BA-9750-4125-A137-E7DEBEEE8BF9}" presName="negativeSpace" presStyleCnt="0"/>
      <dgm:spPr/>
    </dgm:pt>
    <dgm:pt modelId="{CA793310-CF83-46B7-8B34-D06F8F9670F1}" type="pres">
      <dgm:prSet presAssocID="{3B9AE6BA-9750-4125-A137-E7DEBEEE8BF9}" presName="childText" presStyleLbl="conFgAcc1" presStyleIdx="0" presStyleCnt="6">
        <dgm:presLayoutVars>
          <dgm:bulletEnabled val="1"/>
        </dgm:presLayoutVars>
      </dgm:prSet>
      <dgm:spPr/>
    </dgm:pt>
    <dgm:pt modelId="{ACC3E4FD-84D1-48EC-8FCD-225A99C613EB}" type="pres">
      <dgm:prSet presAssocID="{CCCD8A47-2322-4A8B-A4C1-A06E17EDE719}" presName="spaceBetweenRectangles" presStyleCnt="0"/>
      <dgm:spPr/>
    </dgm:pt>
    <dgm:pt modelId="{77CEF82B-09F2-478A-839B-F4B884F7D844}" type="pres">
      <dgm:prSet presAssocID="{D3809C9C-6AE2-40EC-B585-AD4B7DE23DB4}" presName="parentLin" presStyleCnt="0"/>
      <dgm:spPr/>
    </dgm:pt>
    <dgm:pt modelId="{B4966D14-0528-4698-8CC7-F315548198B8}" type="pres">
      <dgm:prSet presAssocID="{D3809C9C-6AE2-40EC-B585-AD4B7DE23DB4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DC1DA35A-1DCB-4F10-95BC-F721AE7E123D}" type="pres">
      <dgm:prSet presAssocID="{D3809C9C-6AE2-40EC-B585-AD4B7DE23DB4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CFC112-C63E-4CF8-980A-1EBA4998C3B7}" type="pres">
      <dgm:prSet presAssocID="{D3809C9C-6AE2-40EC-B585-AD4B7DE23DB4}" presName="negativeSpace" presStyleCnt="0"/>
      <dgm:spPr/>
    </dgm:pt>
    <dgm:pt modelId="{BAC46959-51FD-4119-84BE-83FE8F472168}" type="pres">
      <dgm:prSet presAssocID="{D3809C9C-6AE2-40EC-B585-AD4B7DE23DB4}" presName="childText" presStyleLbl="conFgAcc1" presStyleIdx="1" presStyleCnt="6">
        <dgm:presLayoutVars>
          <dgm:bulletEnabled val="1"/>
        </dgm:presLayoutVars>
      </dgm:prSet>
      <dgm:spPr/>
    </dgm:pt>
    <dgm:pt modelId="{7B8EA76F-8633-47A8-A92D-E9CC30233AF7}" type="pres">
      <dgm:prSet presAssocID="{F89B1ABA-6113-43D4-B959-D24D2D680650}" presName="spaceBetweenRectangles" presStyleCnt="0"/>
      <dgm:spPr/>
    </dgm:pt>
    <dgm:pt modelId="{CF33C18D-AE08-4DAE-8349-2F00E74B03EA}" type="pres">
      <dgm:prSet presAssocID="{BD677D65-209D-47B6-A195-3CDAEFDA0705}" presName="parentLin" presStyleCnt="0"/>
      <dgm:spPr/>
    </dgm:pt>
    <dgm:pt modelId="{A7593E2E-FE0B-44AF-9234-E76157F8AAB4}" type="pres">
      <dgm:prSet presAssocID="{BD677D65-209D-47B6-A195-3CDAEFDA0705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16A12278-4596-4674-AFC6-ABF184C83837}" type="pres">
      <dgm:prSet presAssocID="{BD677D65-209D-47B6-A195-3CDAEFDA0705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9849AE-2265-470B-81D9-DADE506A0905}" type="pres">
      <dgm:prSet presAssocID="{BD677D65-209D-47B6-A195-3CDAEFDA0705}" presName="negativeSpace" presStyleCnt="0"/>
      <dgm:spPr/>
    </dgm:pt>
    <dgm:pt modelId="{AFB13F80-CAA5-46F3-AA9B-67C80FA01D5C}" type="pres">
      <dgm:prSet presAssocID="{BD677D65-209D-47B6-A195-3CDAEFDA0705}" presName="childText" presStyleLbl="conFgAcc1" presStyleIdx="2" presStyleCnt="6">
        <dgm:presLayoutVars>
          <dgm:bulletEnabled val="1"/>
        </dgm:presLayoutVars>
      </dgm:prSet>
      <dgm:spPr/>
    </dgm:pt>
    <dgm:pt modelId="{AE438519-4991-4036-B9E2-BE60BE4A9735}" type="pres">
      <dgm:prSet presAssocID="{72922E01-BF1B-4FEF-AFA9-69E6EFA916D5}" presName="spaceBetweenRectangles" presStyleCnt="0"/>
      <dgm:spPr/>
    </dgm:pt>
    <dgm:pt modelId="{559456B6-0CF6-42B9-AB35-5E204397115C}" type="pres">
      <dgm:prSet presAssocID="{D0DB267E-99B5-4A05-B5EB-3F419D7B6DD5}" presName="parentLin" presStyleCnt="0"/>
      <dgm:spPr/>
    </dgm:pt>
    <dgm:pt modelId="{47487D5A-3ECA-42BE-A5AE-607974851D83}" type="pres">
      <dgm:prSet presAssocID="{D0DB267E-99B5-4A05-B5EB-3F419D7B6DD5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DA1A35A4-0BB8-485C-AAD9-D7152DEA6C5F}" type="pres">
      <dgm:prSet presAssocID="{D0DB267E-99B5-4A05-B5EB-3F419D7B6DD5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43610D-9C9B-478D-95C2-6264F7D0CE58}" type="pres">
      <dgm:prSet presAssocID="{D0DB267E-99B5-4A05-B5EB-3F419D7B6DD5}" presName="negativeSpace" presStyleCnt="0"/>
      <dgm:spPr/>
    </dgm:pt>
    <dgm:pt modelId="{42F2763B-51B5-417B-BCBE-0DC2E156D60F}" type="pres">
      <dgm:prSet presAssocID="{D0DB267E-99B5-4A05-B5EB-3F419D7B6DD5}" presName="childText" presStyleLbl="conFgAcc1" presStyleIdx="3" presStyleCnt="6" custLinFactNeighborY="32262">
        <dgm:presLayoutVars>
          <dgm:bulletEnabled val="1"/>
        </dgm:presLayoutVars>
      </dgm:prSet>
      <dgm:spPr/>
    </dgm:pt>
    <dgm:pt modelId="{5EF74361-63D2-4B63-910E-421951397DD8}" type="pres">
      <dgm:prSet presAssocID="{7B125DBA-04A7-46DA-A09E-E7F070E9D20A}" presName="spaceBetweenRectangles" presStyleCnt="0"/>
      <dgm:spPr/>
    </dgm:pt>
    <dgm:pt modelId="{04F1AD0C-FC4C-4184-8114-9D82070017B4}" type="pres">
      <dgm:prSet presAssocID="{C3F0B959-02AC-4202-B6B8-1D379770EA75}" presName="parentLin" presStyleCnt="0"/>
      <dgm:spPr/>
    </dgm:pt>
    <dgm:pt modelId="{AAEB124A-48D1-4B63-B9AC-2FF213354089}" type="pres">
      <dgm:prSet presAssocID="{C3F0B959-02AC-4202-B6B8-1D379770EA75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656F3D65-CECD-4CE1-A96F-6C66118BF21C}" type="pres">
      <dgm:prSet presAssocID="{C3F0B959-02AC-4202-B6B8-1D379770EA75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D87460-48B7-4AD4-9518-50CE4B01E236}" type="pres">
      <dgm:prSet presAssocID="{C3F0B959-02AC-4202-B6B8-1D379770EA75}" presName="negativeSpace" presStyleCnt="0"/>
      <dgm:spPr/>
    </dgm:pt>
    <dgm:pt modelId="{A7457766-68BB-427A-86A1-F5783B2293B9}" type="pres">
      <dgm:prSet presAssocID="{C3F0B959-02AC-4202-B6B8-1D379770EA75}" presName="childText" presStyleLbl="conFgAcc1" presStyleIdx="4" presStyleCnt="6">
        <dgm:presLayoutVars>
          <dgm:bulletEnabled val="1"/>
        </dgm:presLayoutVars>
      </dgm:prSet>
      <dgm:spPr/>
    </dgm:pt>
    <dgm:pt modelId="{4AB0A1D4-5459-4C65-9536-E48D69F276ED}" type="pres">
      <dgm:prSet presAssocID="{9552BC94-9840-4E98-848E-C08AD143A2FE}" presName="spaceBetweenRectangles" presStyleCnt="0"/>
      <dgm:spPr/>
    </dgm:pt>
    <dgm:pt modelId="{A2B75E6F-DEB0-4F80-8473-7B20437B0175}" type="pres">
      <dgm:prSet presAssocID="{EB027638-3CCD-46E8-B22D-2C43F7E72FD3}" presName="parentLin" presStyleCnt="0"/>
      <dgm:spPr/>
    </dgm:pt>
    <dgm:pt modelId="{64B6ACA9-8BF7-4BDA-8059-2FDD0E238B4D}" type="pres">
      <dgm:prSet presAssocID="{EB027638-3CCD-46E8-B22D-2C43F7E72FD3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C3170B16-9D45-42BB-AC12-37C78F4A6162}" type="pres">
      <dgm:prSet presAssocID="{EB027638-3CCD-46E8-B22D-2C43F7E72FD3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271246-A918-43C8-B4FD-D2309825A257}" type="pres">
      <dgm:prSet presAssocID="{EB027638-3CCD-46E8-B22D-2C43F7E72FD3}" presName="negativeSpace" presStyleCnt="0"/>
      <dgm:spPr/>
    </dgm:pt>
    <dgm:pt modelId="{D4502B44-3306-46FD-A60A-4F4E13143518}" type="pres">
      <dgm:prSet presAssocID="{EB027638-3CCD-46E8-B22D-2C43F7E72FD3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70D3B4C4-F9DE-487D-9AFF-CF952112BF4F}" srcId="{6FE6DADD-2B36-4708-8035-3F0493F28049}" destId="{D3809C9C-6AE2-40EC-B585-AD4B7DE23DB4}" srcOrd="1" destOrd="0" parTransId="{D5D4A485-DCB0-418E-91E0-E904EA752372}" sibTransId="{F89B1ABA-6113-43D4-B959-D24D2D680650}"/>
    <dgm:cxn modelId="{D98834C5-ACDF-4F58-AC0F-97A8B2B0C383}" type="presOf" srcId="{D3809C9C-6AE2-40EC-B585-AD4B7DE23DB4}" destId="{DC1DA35A-1DCB-4F10-95BC-F721AE7E123D}" srcOrd="1" destOrd="0" presId="urn:microsoft.com/office/officeart/2005/8/layout/list1"/>
    <dgm:cxn modelId="{AFA6230B-504B-44F2-92CA-DC77B8A273D1}" type="presOf" srcId="{BD677D65-209D-47B6-A195-3CDAEFDA0705}" destId="{A7593E2E-FE0B-44AF-9234-E76157F8AAB4}" srcOrd="0" destOrd="0" presId="urn:microsoft.com/office/officeart/2005/8/layout/list1"/>
    <dgm:cxn modelId="{963A61B9-4375-4C66-BACD-074BF1FE946C}" type="presOf" srcId="{6FE6DADD-2B36-4708-8035-3F0493F28049}" destId="{2A127D2F-12DC-4D72-8E97-466A9D7CC1D5}" srcOrd="0" destOrd="0" presId="urn:microsoft.com/office/officeart/2005/8/layout/list1"/>
    <dgm:cxn modelId="{9D74C809-0A0F-4AAD-94C3-324E3B185C77}" srcId="{6FE6DADD-2B36-4708-8035-3F0493F28049}" destId="{D0DB267E-99B5-4A05-B5EB-3F419D7B6DD5}" srcOrd="3" destOrd="0" parTransId="{722797CF-431D-489B-85A7-0E96D44B58C5}" sibTransId="{7B125DBA-04A7-46DA-A09E-E7F070E9D20A}"/>
    <dgm:cxn modelId="{EAD21414-E5BC-4245-B8D5-ED4C7580974A}" type="presOf" srcId="{C3F0B959-02AC-4202-B6B8-1D379770EA75}" destId="{656F3D65-CECD-4CE1-A96F-6C66118BF21C}" srcOrd="1" destOrd="0" presId="urn:microsoft.com/office/officeart/2005/8/layout/list1"/>
    <dgm:cxn modelId="{9225A9E7-1203-4309-9163-EED7140C038C}" srcId="{6FE6DADD-2B36-4708-8035-3F0493F28049}" destId="{EB027638-3CCD-46E8-B22D-2C43F7E72FD3}" srcOrd="5" destOrd="0" parTransId="{71502E66-1E9C-486F-A353-E7170EBAA343}" sibTransId="{1FE81513-FA78-42C3-8171-D6F7A5A62726}"/>
    <dgm:cxn modelId="{BB688A7C-EAE5-40D7-9302-6DD14643AC76}" type="presOf" srcId="{3B9AE6BA-9750-4125-A137-E7DEBEEE8BF9}" destId="{9FB8DDFB-0198-4B2A-86ED-232593613DA9}" srcOrd="1" destOrd="0" presId="urn:microsoft.com/office/officeart/2005/8/layout/list1"/>
    <dgm:cxn modelId="{2447E491-64D6-4B0C-9E70-439DB4D52BBD}" srcId="{6FE6DADD-2B36-4708-8035-3F0493F28049}" destId="{3B9AE6BA-9750-4125-A137-E7DEBEEE8BF9}" srcOrd="0" destOrd="0" parTransId="{9A7F7601-DC5D-40B3-84FB-F2CF5ABD18D0}" sibTransId="{CCCD8A47-2322-4A8B-A4C1-A06E17EDE719}"/>
    <dgm:cxn modelId="{67204AE5-EDC4-4FB8-BA83-6389B3D8721E}" type="presOf" srcId="{D3809C9C-6AE2-40EC-B585-AD4B7DE23DB4}" destId="{B4966D14-0528-4698-8CC7-F315548198B8}" srcOrd="0" destOrd="0" presId="urn:microsoft.com/office/officeart/2005/8/layout/list1"/>
    <dgm:cxn modelId="{EA846B8F-1FB0-4872-8721-29277426B676}" type="presOf" srcId="{EB027638-3CCD-46E8-B22D-2C43F7E72FD3}" destId="{64B6ACA9-8BF7-4BDA-8059-2FDD0E238B4D}" srcOrd="0" destOrd="0" presId="urn:microsoft.com/office/officeart/2005/8/layout/list1"/>
    <dgm:cxn modelId="{D3BE7CD9-BC0D-48BD-9CE8-8C5BDE4B5454}" srcId="{6FE6DADD-2B36-4708-8035-3F0493F28049}" destId="{C3F0B959-02AC-4202-B6B8-1D379770EA75}" srcOrd="4" destOrd="0" parTransId="{B1E662E3-0C58-4C82-915D-E44136F5C1A9}" sibTransId="{9552BC94-9840-4E98-848E-C08AD143A2FE}"/>
    <dgm:cxn modelId="{4665A81C-D2E1-4A21-9C81-61C82743A46C}" srcId="{6FE6DADD-2B36-4708-8035-3F0493F28049}" destId="{BD677D65-209D-47B6-A195-3CDAEFDA0705}" srcOrd="2" destOrd="0" parTransId="{21E9CFF4-BE9D-4597-84BC-734CDE6ACFF2}" sibTransId="{72922E01-BF1B-4FEF-AFA9-69E6EFA916D5}"/>
    <dgm:cxn modelId="{56ECECAE-0C80-4FFC-ACCF-F37694775BAA}" type="presOf" srcId="{D0DB267E-99B5-4A05-B5EB-3F419D7B6DD5}" destId="{DA1A35A4-0BB8-485C-AAD9-D7152DEA6C5F}" srcOrd="1" destOrd="0" presId="urn:microsoft.com/office/officeart/2005/8/layout/list1"/>
    <dgm:cxn modelId="{127B9F64-4B1D-4DDE-A6BF-15C672A27B71}" type="presOf" srcId="{BD677D65-209D-47B6-A195-3CDAEFDA0705}" destId="{16A12278-4596-4674-AFC6-ABF184C83837}" srcOrd="1" destOrd="0" presId="urn:microsoft.com/office/officeart/2005/8/layout/list1"/>
    <dgm:cxn modelId="{3D16C078-0E4B-426E-8CCA-B87556A26809}" type="presOf" srcId="{EB027638-3CCD-46E8-B22D-2C43F7E72FD3}" destId="{C3170B16-9D45-42BB-AC12-37C78F4A6162}" srcOrd="1" destOrd="0" presId="urn:microsoft.com/office/officeart/2005/8/layout/list1"/>
    <dgm:cxn modelId="{C8BF59AE-3B72-4A79-B8C9-0195E77CFB02}" type="presOf" srcId="{3B9AE6BA-9750-4125-A137-E7DEBEEE8BF9}" destId="{F9F987C6-03F1-41DB-BA91-2EDB5A5C963C}" srcOrd="0" destOrd="0" presId="urn:microsoft.com/office/officeart/2005/8/layout/list1"/>
    <dgm:cxn modelId="{9969C240-0502-47D1-AE5E-6143C2E8BCDB}" type="presOf" srcId="{C3F0B959-02AC-4202-B6B8-1D379770EA75}" destId="{AAEB124A-48D1-4B63-B9AC-2FF213354089}" srcOrd="0" destOrd="0" presId="urn:microsoft.com/office/officeart/2005/8/layout/list1"/>
    <dgm:cxn modelId="{6BF5F772-E036-4D25-B168-0C64B1B9D52F}" type="presOf" srcId="{D0DB267E-99B5-4A05-B5EB-3F419D7B6DD5}" destId="{47487D5A-3ECA-42BE-A5AE-607974851D83}" srcOrd="0" destOrd="0" presId="urn:microsoft.com/office/officeart/2005/8/layout/list1"/>
    <dgm:cxn modelId="{270C5584-BF40-4F06-85C0-BD32BB9153BC}" type="presParOf" srcId="{2A127D2F-12DC-4D72-8E97-466A9D7CC1D5}" destId="{047177C8-BDD9-41B1-B774-C6CE447B044E}" srcOrd="0" destOrd="0" presId="urn:microsoft.com/office/officeart/2005/8/layout/list1"/>
    <dgm:cxn modelId="{181FC98E-CC34-4E0A-86C4-3458EACFCDE6}" type="presParOf" srcId="{047177C8-BDD9-41B1-B774-C6CE447B044E}" destId="{F9F987C6-03F1-41DB-BA91-2EDB5A5C963C}" srcOrd="0" destOrd="0" presId="urn:microsoft.com/office/officeart/2005/8/layout/list1"/>
    <dgm:cxn modelId="{3419F5A5-94A9-47E4-B5C3-2C673040A463}" type="presParOf" srcId="{047177C8-BDD9-41B1-B774-C6CE447B044E}" destId="{9FB8DDFB-0198-4B2A-86ED-232593613DA9}" srcOrd="1" destOrd="0" presId="urn:microsoft.com/office/officeart/2005/8/layout/list1"/>
    <dgm:cxn modelId="{925DEB2B-517D-4F86-A6D8-10F4749EED34}" type="presParOf" srcId="{2A127D2F-12DC-4D72-8E97-466A9D7CC1D5}" destId="{D719C10B-7298-4953-863A-56C65F793744}" srcOrd="1" destOrd="0" presId="urn:microsoft.com/office/officeart/2005/8/layout/list1"/>
    <dgm:cxn modelId="{31F330F3-A2F7-40BE-8550-3C06A7032D9A}" type="presParOf" srcId="{2A127D2F-12DC-4D72-8E97-466A9D7CC1D5}" destId="{CA793310-CF83-46B7-8B34-D06F8F9670F1}" srcOrd="2" destOrd="0" presId="urn:microsoft.com/office/officeart/2005/8/layout/list1"/>
    <dgm:cxn modelId="{678116AC-CE87-45FE-B3C6-32AE966A648B}" type="presParOf" srcId="{2A127D2F-12DC-4D72-8E97-466A9D7CC1D5}" destId="{ACC3E4FD-84D1-48EC-8FCD-225A99C613EB}" srcOrd="3" destOrd="0" presId="urn:microsoft.com/office/officeart/2005/8/layout/list1"/>
    <dgm:cxn modelId="{C45E0F92-821E-4F2B-8DE6-2AA769F62829}" type="presParOf" srcId="{2A127D2F-12DC-4D72-8E97-466A9D7CC1D5}" destId="{77CEF82B-09F2-478A-839B-F4B884F7D844}" srcOrd="4" destOrd="0" presId="urn:microsoft.com/office/officeart/2005/8/layout/list1"/>
    <dgm:cxn modelId="{F2759D06-40D1-40C1-AA07-8EAA151C24F6}" type="presParOf" srcId="{77CEF82B-09F2-478A-839B-F4B884F7D844}" destId="{B4966D14-0528-4698-8CC7-F315548198B8}" srcOrd="0" destOrd="0" presId="urn:microsoft.com/office/officeart/2005/8/layout/list1"/>
    <dgm:cxn modelId="{7FD553F0-10EA-446A-9033-C43B0F27CBFA}" type="presParOf" srcId="{77CEF82B-09F2-478A-839B-F4B884F7D844}" destId="{DC1DA35A-1DCB-4F10-95BC-F721AE7E123D}" srcOrd="1" destOrd="0" presId="urn:microsoft.com/office/officeart/2005/8/layout/list1"/>
    <dgm:cxn modelId="{1C2FE221-AF00-48D2-82EB-B647F0CA0A37}" type="presParOf" srcId="{2A127D2F-12DC-4D72-8E97-466A9D7CC1D5}" destId="{ECCFC112-C63E-4CF8-980A-1EBA4998C3B7}" srcOrd="5" destOrd="0" presId="urn:microsoft.com/office/officeart/2005/8/layout/list1"/>
    <dgm:cxn modelId="{F2D665E5-835F-429B-8CBC-8E97AE4AAF68}" type="presParOf" srcId="{2A127D2F-12DC-4D72-8E97-466A9D7CC1D5}" destId="{BAC46959-51FD-4119-84BE-83FE8F472168}" srcOrd="6" destOrd="0" presId="urn:microsoft.com/office/officeart/2005/8/layout/list1"/>
    <dgm:cxn modelId="{F7947232-8DC3-4800-8BA1-6A48DFC99B62}" type="presParOf" srcId="{2A127D2F-12DC-4D72-8E97-466A9D7CC1D5}" destId="{7B8EA76F-8633-47A8-A92D-E9CC30233AF7}" srcOrd="7" destOrd="0" presId="urn:microsoft.com/office/officeart/2005/8/layout/list1"/>
    <dgm:cxn modelId="{A02137C5-9B6C-4FA2-B525-F08307CB0904}" type="presParOf" srcId="{2A127D2F-12DC-4D72-8E97-466A9D7CC1D5}" destId="{CF33C18D-AE08-4DAE-8349-2F00E74B03EA}" srcOrd="8" destOrd="0" presId="urn:microsoft.com/office/officeart/2005/8/layout/list1"/>
    <dgm:cxn modelId="{8DF41BE9-AD78-4A84-A44B-5892F69FD54A}" type="presParOf" srcId="{CF33C18D-AE08-4DAE-8349-2F00E74B03EA}" destId="{A7593E2E-FE0B-44AF-9234-E76157F8AAB4}" srcOrd="0" destOrd="0" presId="urn:microsoft.com/office/officeart/2005/8/layout/list1"/>
    <dgm:cxn modelId="{473789B4-EC61-430E-AD05-71C15BE8524C}" type="presParOf" srcId="{CF33C18D-AE08-4DAE-8349-2F00E74B03EA}" destId="{16A12278-4596-4674-AFC6-ABF184C83837}" srcOrd="1" destOrd="0" presId="urn:microsoft.com/office/officeart/2005/8/layout/list1"/>
    <dgm:cxn modelId="{53F6D422-66B2-4E89-91C4-510E8345FEDD}" type="presParOf" srcId="{2A127D2F-12DC-4D72-8E97-466A9D7CC1D5}" destId="{739849AE-2265-470B-81D9-DADE506A0905}" srcOrd="9" destOrd="0" presId="urn:microsoft.com/office/officeart/2005/8/layout/list1"/>
    <dgm:cxn modelId="{7A376C6D-C340-4580-9665-6C5785253F0C}" type="presParOf" srcId="{2A127D2F-12DC-4D72-8E97-466A9D7CC1D5}" destId="{AFB13F80-CAA5-46F3-AA9B-67C80FA01D5C}" srcOrd="10" destOrd="0" presId="urn:microsoft.com/office/officeart/2005/8/layout/list1"/>
    <dgm:cxn modelId="{CEB760F9-DAA0-4C94-A878-5D370BE05663}" type="presParOf" srcId="{2A127D2F-12DC-4D72-8E97-466A9D7CC1D5}" destId="{AE438519-4991-4036-B9E2-BE60BE4A9735}" srcOrd="11" destOrd="0" presId="urn:microsoft.com/office/officeart/2005/8/layout/list1"/>
    <dgm:cxn modelId="{0C80A1A6-FE97-4C30-85DA-84BD85C23D15}" type="presParOf" srcId="{2A127D2F-12DC-4D72-8E97-466A9D7CC1D5}" destId="{559456B6-0CF6-42B9-AB35-5E204397115C}" srcOrd="12" destOrd="0" presId="urn:microsoft.com/office/officeart/2005/8/layout/list1"/>
    <dgm:cxn modelId="{CA197E3D-A5F3-4151-B12F-BE3BA47BF77A}" type="presParOf" srcId="{559456B6-0CF6-42B9-AB35-5E204397115C}" destId="{47487D5A-3ECA-42BE-A5AE-607974851D83}" srcOrd="0" destOrd="0" presId="urn:microsoft.com/office/officeart/2005/8/layout/list1"/>
    <dgm:cxn modelId="{422BFE4B-F124-4F36-8BEA-564F0CA83AE9}" type="presParOf" srcId="{559456B6-0CF6-42B9-AB35-5E204397115C}" destId="{DA1A35A4-0BB8-485C-AAD9-D7152DEA6C5F}" srcOrd="1" destOrd="0" presId="urn:microsoft.com/office/officeart/2005/8/layout/list1"/>
    <dgm:cxn modelId="{46518DE1-7A9F-46C2-80E4-6036544BAF82}" type="presParOf" srcId="{2A127D2F-12DC-4D72-8E97-466A9D7CC1D5}" destId="{1E43610D-9C9B-478D-95C2-6264F7D0CE58}" srcOrd="13" destOrd="0" presId="urn:microsoft.com/office/officeart/2005/8/layout/list1"/>
    <dgm:cxn modelId="{C4F44736-2792-43F8-B0E2-FF08FFADDE8C}" type="presParOf" srcId="{2A127D2F-12DC-4D72-8E97-466A9D7CC1D5}" destId="{42F2763B-51B5-417B-BCBE-0DC2E156D60F}" srcOrd="14" destOrd="0" presId="urn:microsoft.com/office/officeart/2005/8/layout/list1"/>
    <dgm:cxn modelId="{536572C5-8A0F-4634-81E3-0FDD19CA8C79}" type="presParOf" srcId="{2A127D2F-12DC-4D72-8E97-466A9D7CC1D5}" destId="{5EF74361-63D2-4B63-910E-421951397DD8}" srcOrd="15" destOrd="0" presId="urn:microsoft.com/office/officeart/2005/8/layout/list1"/>
    <dgm:cxn modelId="{C7941ADC-0DE7-4C81-8C0A-2A97F3F400C4}" type="presParOf" srcId="{2A127D2F-12DC-4D72-8E97-466A9D7CC1D5}" destId="{04F1AD0C-FC4C-4184-8114-9D82070017B4}" srcOrd="16" destOrd="0" presId="urn:microsoft.com/office/officeart/2005/8/layout/list1"/>
    <dgm:cxn modelId="{C5CAFE6E-71D7-4832-88DD-D0575184A4CF}" type="presParOf" srcId="{04F1AD0C-FC4C-4184-8114-9D82070017B4}" destId="{AAEB124A-48D1-4B63-B9AC-2FF213354089}" srcOrd="0" destOrd="0" presId="urn:microsoft.com/office/officeart/2005/8/layout/list1"/>
    <dgm:cxn modelId="{9B3F788D-0D44-41CE-8863-864D47E1F1DF}" type="presParOf" srcId="{04F1AD0C-FC4C-4184-8114-9D82070017B4}" destId="{656F3D65-CECD-4CE1-A96F-6C66118BF21C}" srcOrd="1" destOrd="0" presId="urn:microsoft.com/office/officeart/2005/8/layout/list1"/>
    <dgm:cxn modelId="{8F5EED94-DA57-4759-9EBC-D6983EF7EBCA}" type="presParOf" srcId="{2A127D2F-12DC-4D72-8E97-466A9D7CC1D5}" destId="{05D87460-48B7-4AD4-9518-50CE4B01E236}" srcOrd="17" destOrd="0" presId="urn:microsoft.com/office/officeart/2005/8/layout/list1"/>
    <dgm:cxn modelId="{130495CC-C909-4DEF-9609-FA603CE7024C}" type="presParOf" srcId="{2A127D2F-12DC-4D72-8E97-466A9D7CC1D5}" destId="{A7457766-68BB-427A-86A1-F5783B2293B9}" srcOrd="18" destOrd="0" presId="urn:microsoft.com/office/officeart/2005/8/layout/list1"/>
    <dgm:cxn modelId="{153C1DD8-69E2-4EA9-8B5E-7CE868CD31FA}" type="presParOf" srcId="{2A127D2F-12DC-4D72-8E97-466A9D7CC1D5}" destId="{4AB0A1D4-5459-4C65-9536-E48D69F276ED}" srcOrd="19" destOrd="0" presId="urn:microsoft.com/office/officeart/2005/8/layout/list1"/>
    <dgm:cxn modelId="{FA2597D1-FFA8-44B9-B7D2-BDBB6657E281}" type="presParOf" srcId="{2A127D2F-12DC-4D72-8E97-466A9D7CC1D5}" destId="{A2B75E6F-DEB0-4F80-8473-7B20437B0175}" srcOrd="20" destOrd="0" presId="urn:microsoft.com/office/officeart/2005/8/layout/list1"/>
    <dgm:cxn modelId="{0B0A2F13-A49E-4F9A-8DDE-4F8B044ABE12}" type="presParOf" srcId="{A2B75E6F-DEB0-4F80-8473-7B20437B0175}" destId="{64B6ACA9-8BF7-4BDA-8059-2FDD0E238B4D}" srcOrd="0" destOrd="0" presId="urn:microsoft.com/office/officeart/2005/8/layout/list1"/>
    <dgm:cxn modelId="{97BDF70B-919B-419C-A426-9B3B07008B1B}" type="presParOf" srcId="{A2B75E6F-DEB0-4F80-8473-7B20437B0175}" destId="{C3170B16-9D45-42BB-AC12-37C78F4A6162}" srcOrd="1" destOrd="0" presId="urn:microsoft.com/office/officeart/2005/8/layout/list1"/>
    <dgm:cxn modelId="{FA6384DB-9535-4656-A3D1-32C4E405471F}" type="presParOf" srcId="{2A127D2F-12DC-4D72-8E97-466A9D7CC1D5}" destId="{BF271246-A918-43C8-B4FD-D2309825A257}" srcOrd="21" destOrd="0" presId="urn:microsoft.com/office/officeart/2005/8/layout/list1"/>
    <dgm:cxn modelId="{691AEBCF-324A-4F02-8784-482F87BBD231}" type="presParOf" srcId="{2A127D2F-12DC-4D72-8E97-466A9D7CC1D5}" destId="{D4502B44-3306-46FD-A60A-4F4E13143518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45D6CF-B6C0-488C-BF6F-FDEFBF204F4B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38A9997-D746-438E-8B3D-226E03F539F4}">
      <dgm:prSet phldrT="[Текст]" custT="1"/>
      <dgm:spPr/>
      <dgm:t>
        <a:bodyPr/>
        <a:lstStyle/>
        <a:p>
          <a:r>
            <a:rPr lang="uk-UA" sz="1800" b="1" noProof="0" dirty="0" smtClean="0">
              <a:solidFill>
                <a:schemeClr val="tx1"/>
              </a:solidFill>
            </a:rPr>
            <a:t>залучення батьків до консультування щодо особливостей організації процесу дистанційного навчання;</a:t>
          </a:r>
          <a:endParaRPr lang="uk-UA" sz="1800" b="1" noProof="0" dirty="0">
            <a:solidFill>
              <a:schemeClr val="tx1"/>
            </a:solidFill>
          </a:endParaRPr>
        </a:p>
      </dgm:t>
    </dgm:pt>
    <dgm:pt modelId="{050948C9-14D6-40AF-B3F3-86884248AC74}" type="parTrans" cxnId="{4F3F3916-4456-4BC9-8008-30CA0D23F6DA}">
      <dgm:prSet/>
      <dgm:spPr/>
      <dgm:t>
        <a:bodyPr/>
        <a:lstStyle/>
        <a:p>
          <a:endParaRPr lang="ru-RU"/>
        </a:p>
      </dgm:t>
    </dgm:pt>
    <dgm:pt modelId="{42AB4395-150D-48E2-BF9F-BDE9102533FE}" type="sibTrans" cxnId="{4F3F3916-4456-4BC9-8008-30CA0D23F6DA}">
      <dgm:prSet/>
      <dgm:spPr/>
      <dgm:t>
        <a:bodyPr/>
        <a:lstStyle/>
        <a:p>
          <a:endParaRPr lang="ru-RU"/>
        </a:p>
      </dgm:t>
    </dgm:pt>
    <dgm:pt modelId="{5C8D48DB-512F-449F-889F-4B88AC23EE0B}">
      <dgm:prSet phldrT="[Текст]" custT="1"/>
      <dgm:spPr/>
      <dgm:t>
        <a:bodyPr/>
        <a:lstStyle/>
        <a:p>
          <a:r>
            <a:rPr lang="en-US" sz="1800" b="1" noProof="0" dirty="0" smtClean="0">
              <a:solidFill>
                <a:schemeClr val="tx1"/>
              </a:solidFill>
            </a:rPr>
            <a:t>повторення та актуалізація раніше вивченого</a:t>
          </a:r>
          <a:r>
            <a:rPr lang="uk-UA" sz="1800" b="1" noProof="0" dirty="0" smtClean="0">
              <a:solidFill>
                <a:schemeClr val="tx1"/>
              </a:solidFill>
            </a:rPr>
            <a:t> </a:t>
          </a:r>
          <a:r>
            <a:rPr lang="en-US" sz="1800" b="1" noProof="0" dirty="0" smtClean="0">
              <a:solidFill>
                <a:schemeClr val="tx1"/>
              </a:solidFill>
            </a:rPr>
            <a:t>матеріалу;</a:t>
          </a:r>
          <a:endParaRPr lang="en-US" sz="1800" b="1" noProof="0" dirty="0">
            <a:solidFill>
              <a:schemeClr val="tx1"/>
            </a:solidFill>
          </a:endParaRPr>
        </a:p>
      </dgm:t>
    </dgm:pt>
    <dgm:pt modelId="{82B6B479-0E60-4BE9-9C41-9EF2D06053FE}" type="parTrans" cxnId="{8D566112-7575-437D-9F17-442BA3D4F90A}">
      <dgm:prSet/>
      <dgm:spPr/>
      <dgm:t>
        <a:bodyPr/>
        <a:lstStyle/>
        <a:p>
          <a:endParaRPr lang="ru-RU"/>
        </a:p>
      </dgm:t>
    </dgm:pt>
    <dgm:pt modelId="{DE004A39-B8EE-4411-9203-BCE44A2B465C}" type="sibTrans" cxnId="{8D566112-7575-437D-9F17-442BA3D4F90A}">
      <dgm:prSet/>
      <dgm:spPr/>
      <dgm:t>
        <a:bodyPr/>
        <a:lstStyle/>
        <a:p>
          <a:endParaRPr lang="ru-RU"/>
        </a:p>
      </dgm:t>
    </dgm:pt>
    <dgm:pt modelId="{D97DB309-CD6B-4E47-8296-C1807F66F7DF}">
      <dgm:prSet phldrT="[Текст]" custT="1"/>
      <dgm:spPr/>
      <dgm:t>
        <a:bodyPr/>
        <a:lstStyle/>
        <a:p>
          <a:r>
            <a:rPr lang="uk-UA" sz="1800" b="1" noProof="0" dirty="0" smtClean="0">
              <a:solidFill>
                <a:schemeClr val="tx1"/>
              </a:solidFill>
            </a:rPr>
            <a:t>урахування індивідуальної працездатності дитини відповідно до стану її здоров’я</a:t>
          </a:r>
          <a:r>
            <a:rPr lang="ru-RU" sz="1800" b="1" dirty="0" smtClean="0">
              <a:solidFill>
                <a:schemeClr val="tx1"/>
              </a:solidFill>
            </a:rPr>
            <a:t>;</a:t>
          </a:r>
          <a:endParaRPr lang="ru-RU" sz="1800" b="1" dirty="0">
            <a:solidFill>
              <a:schemeClr val="tx1"/>
            </a:solidFill>
          </a:endParaRPr>
        </a:p>
      </dgm:t>
    </dgm:pt>
    <dgm:pt modelId="{72989E19-83C1-478E-B3AE-24B93991FA20}" type="parTrans" cxnId="{8191BB91-3D27-4E80-9C3C-F0F5BC182A0E}">
      <dgm:prSet/>
      <dgm:spPr/>
      <dgm:t>
        <a:bodyPr/>
        <a:lstStyle/>
        <a:p>
          <a:endParaRPr lang="ru-RU"/>
        </a:p>
      </dgm:t>
    </dgm:pt>
    <dgm:pt modelId="{F6908D27-AF12-44E7-AA23-2F6617E60711}" type="sibTrans" cxnId="{8191BB91-3D27-4E80-9C3C-F0F5BC182A0E}">
      <dgm:prSet/>
      <dgm:spPr/>
      <dgm:t>
        <a:bodyPr/>
        <a:lstStyle/>
        <a:p>
          <a:endParaRPr lang="ru-RU"/>
        </a:p>
      </dgm:t>
    </dgm:pt>
    <dgm:pt modelId="{FE800206-2492-4439-8767-8A9529E71730}">
      <dgm:prSet phldrT="[Текст]"/>
      <dgm:spPr/>
      <dgm:t>
        <a:bodyPr/>
        <a:lstStyle/>
        <a:p>
          <a:r>
            <a:rPr lang="uk-UA" b="1" noProof="0" dirty="0" smtClean="0">
              <a:solidFill>
                <a:schemeClr val="tx1"/>
              </a:solidFill>
            </a:rPr>
            <a:t>спокій, упевненість і позитивні емоції педагогів та батьків.</a:t>
          </a:r>
          <a:endParaRPr lang="uk-UA" b="1" noProof="0" dirty="0">
            <a:solidFill>
              <a:schemeClr val="tx1"/>
            </a:solidFill>
          </a:endParaRPr>
        </a:p>
      </dgm:t>
    </dgm:pt>
    <dgm:pt modelId="{196ABFC4-BD08-4987-9B80-B3E90EADC804}" type="parTrans" cxnId="{8609F2EC-19FD-420A-873D-E04CFF21F2FB}">
      <dgm:prSet/>
      <dgm:spPr/>
      <dgm:t>
        <a:bodyPr/>
        <a:lstStyle/>
        <a:p>
          <a:endParaRPr lang="ru-RU"/>
        </a:p>
      </dgm:t>
    </dgm:pt>
    <dgm:pt modelId="{92ACB397-FCC4-407E-A513-3A00AF74A4AE}" type="sibTrans" cxnId="{8609F2EC-19FD-420A-873D-E04CFF21F2FB}">
      <dgm:prSet/>
      <dgm:spPr/>
      <dgm:t>
        <a:bodyPr/>
        <a:lstStyle/>
        <a:p>
          <a:endParaRPr lang="ru-RU"/>
        </a:p>
      </dgm:t>
    </dgm:pt>
    <dgm:pt modelId="{C680B332-D353-42D4-B0DE-0568A936C87A}">
      <dgm:prSet phldrT="[Текст]" custT="1"/>
      <dgm:spPr/>
      <dgm:t>
        <a:bodyPr/>
        <a:lstStyle/>
        <a:p>
          <a:r>
            <a:rPr lang="uk-UA" sz="1800" b="1" noProof="0" dirty="0" smtClean="0">
              <a:solidFill>
                <a:schemeClr val="tx1"/>
              </a:solidFill>
            </a:rPr>
            <a:t>моніторинг динаміки втомлюваності;</a:t>
          </a:r>
          <a:endParaRPr lang="uk-UA" sz="1800" b="1" noProof="0" dirty="0">
            <a:solidFill>
              <a:schemeClr val="tx1"/>
            </a:solidFill>
          </a:endParaRPr>
        </a:p>
      </dgm:t>
    </dgm:pt>
    <dgm:pt modelId="{2B5D7897-8F0B-4469-87EB-C92F9F4227A3}" type="sibTrans" cxnId="{26E3F4B3-9474-4F64-B613-33AC2F7F51A5}">
      <dgm:prSet/>
      <dgm:spPr/>
      <dgm:t>
        <a:bodyPr/>
        <a:lstStyle/>
        <a:p>
          <a:endParaRPr lang="ru-RU"/>
        </a:p>
      </dgm:t>
    </dgm:pt>
    <dgm:pt modelId="{43410B77-9695-45AB-9A78-B62AA9F70B3A}" type="parTrans" cxnId="{26E3F4B3-9474-4F64-B613-33AC2F7F51A5}">
      <dgm:prSet/>
      <dgm:spPr/>
      <dgm:t>
        <a:bodyPr/>
        <a:lstStyle/>
        <a:p>
          <a:endParaRPr lang="ru-RU"/>
        </a:p>
      </dgm:t>
    </dgm:pt>
    <dgm:pt modelId="{48569324-4C5E-4D46-A97E-0B00923C5504}">
      <dgm:prSet/>
      <dgm:spPr/>
      <dgm:t>
        <a:bodyPr/>
        <a:lstStyle/>
        <a:p>
          <a:r>
            <a:rPr lang="uk-UA" b="1" noProof="0" dirty="0" smtClean="0">
              <a:solidFill>
                <a:schemeClr val="tx1"/>
              </a:solidFill>
            </a:rPr>
            <a:t>дотримання режиму дня, заснованого на наукових рекомендаціях;</a:t>
          </a:r>
        </a:p>
      </dgm:t>
    </dgm:pt>
    <dgm:pt modelId="{CE50D72E-1231-4C54-B78A-C00095392CAE}" type="parTrans" cxnId="{AD20D427-742D-42C5-BC47-588FA1173A41}">
      <dgm:prSet/>
      <dgm:spPr/>
      <dgm:t>
        <a:bodyPr/>
        <a:lstStyle/>
        <a:p>
          <a:endParaRPr lang="ru-RU"/>
        </a:p>
      </dgm:t>
    </dgm:pt>
    <dgm:pt modelId="{22ACD573-9141-4110-9A12-1AAAA5DDBDB7}" type="sibTrans" cxnId="{AD20D427-742D-42C5-BC47-588FA1173A41}">
      <dgm:prSet/>
      <dgm:spPr/>
      <dgm:t>
        <a:bodyPr/>
        <a:lstStyle/>
        <a:p>
          <a:endParaRPr lang="ru-RU"/>
        </a:p>
      </dgm:t>
    </dgm:pt>
    <dgm:pt modelId="{82825FCD-6931-48AA-AFB3-E7FE50D3685A}" type="pres">
      <dgm:prSet presAssocID="{1445D6CF-B6C0-488C-BF6F-FDEFBF204F4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C231713-BF8D-457D-8C9D-40357B2D93A8}" type="pres">
      <dgm:prSet presAssocID="{1445D6CF-B6C0-488C-BF6F-FDEFBF204F4B}" presName="Name1" presStyleCnt="0"/>
      <dgm:spPr/>
    </dgm:pt>
    <dgm:pt modelId="{F6E65D8D-BEE0-4074-BF5D-4D474630FAF9}" type="pres">
      <dgm:prSet presAssocID="{1445D6CF-B6C0-488C-BF6F-FDEFBF204F4B}" presName="cycle" presStyleCnt="0"/>
      <dgm:spPr/>
    </dgm:pt>
    <dgm:pt modelId="{5D8B402C-C38E-4179-BE1C-2576285D0182}" type="pres">
      <dgm:prSet presAssocID="{1445D6CF-B6C0-488C-BF6F-FDEFBF204F4B}" presName="srcNode" presStyleLbl="node1" presStyleIdx="0" presStyleCnt="6"/>
      <dgm:spPr/>
    </dgm:pt>
    <dgm:pt modelId="{117267C5-3845-4C0C-ACA5-7E434A6E9596}" type="pres">
      <dgm:prSet presAssocID="{1445D6CF-B6C0-488C-BF6F-FDEFBF204F4B}" presName="conn" presStyleLbl="parChTrans1D2" presStyleIdx="0" presStyleCnt="1"/>
      <dgm:spPr/>
      <dgm:t>
        <a:bodyPr/>
        <a:lstStyle/>
        <a:p>
          <a:endParaRPr lang="ru-RU"/>
        </a:p>
      </dgm:t>
    </dgm:pt>
    <dgm:pt modelId="{678A825B-9D67-4226-B0DC-366E5B0A74A0}" type="pres">
      <dgm:prSet presAssocID="{1445D6CF-B6C0-488C-BF6F-FDEFBF204F4B}" presName="extraNode" presStyleLbl="node1" presStyleIdx="0" presStyleCnt="6"/>
      <dgm:spPr/>
    </dgm:pt>
    <dgm:pt modelId="{2CC53B8B-B80B-42EB-B7D2-8B7F26CF1213}" type="pres">
      <dgm:prSet presAssocID="{1445D6CF-B6C0-488C-BF6F-FDEFBF204F4B}" presName="dstNode" presStyleLbl="node1" presStyleIdx="0" presStyleCnt="6"/>
      <dgm:spPr/>
    </dgm:pt>
    <dgm:pt modelId="{B5598260-E2F9-4439-9FB5-0B46D71823F7}" type="pres">
      <dgm:prSet presAssocID="{538A9997-D746-438E-8B3D-226E03F539F4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5AD201-0ACC-4926-93A0-ACC6257B8402}" type="pres">
      <dgm:prSet presAssocID="{538A9997-D746-438E-8B3D-226E03F539F4}" presName="accent_1" presStyleCnt="0"/>
      <dgm:spPr/>
    </dgm:pt>
    <dgm:pt modelId="{BBAD00FD-5656-42FC-835E-A33596F7CD3D}" type="pres">
      <dgm:prSet presAssocID="{538A9997-D746-438E-8B3D-226E03F539F4}" presName="accentRepeatNode" presStyleLbl="solidFgAcc1" presStyleIdx="0" presStyleCnt="6"/>
      <dgm:spPr/>
    </dgm:pt>
    <dgm:pt modelId="{BA806DCA-F3D5-401D-80DC-8BB1566C4EC8}" type="pres">
      <dgm:prSet presAssocID="{5C8D48DB-512F-449F-889F-4B88AC23EE0B}" presName="text_2" presStyleLbl="node1" presStyleIdx="1" presStyleCnt="6" custLinFactNeighborX="-503" custLinFactNeighborY="-63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12941A-B37C-4F68-97F5-A51DFDDA8AD7}" type="pres">
      <dgm:prSet presAssocID="{5C8D48DB-512F-449F-889F-4B88AC23EE0B}" presName="accent_2" presStyleCnt="0"/>
      <dgm:spPr/>
    </dgm:pt>
    <dgm:pt modelId="{C0FD10D5-617C-49D8-95E3-2114C9E17FCB}" type="pres">
      <dgm:prSet presAssocID="{5C8D48DB-512F-449F-889F-4B88AC23EE0B}" presName="accentRepeatNode" presStyleLbl="solidFgAcc1" presStyleIdx="1" presStyleCnt="6"/>
      <dgm:spPr/>
    </dgm:pt>
    <dgm:pt modelId="{F7DB1628-60A0-4B27-8C73-BEAF78E48275}" type="pres">
      <dgm:prSet presAssocID="{D97DB309-CD6B-4E47-8296-C1807F66F7DF}" presName="text_3" presStyleLbl="node1" presStyleIdx="2" presStyleCnt="6" custLinFactNeighborX="-211" custLinFactNeighborY="-41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A6AAC6-D145-47D9-9435-29DE9C1B3D87}" type="pres">
      <dgm:prSet presAssocID="{D97DB309-CD6B-4E47-8296-C1807F66F7DF}" presName="accent_3" presStyleCnt="0"/>
      <dgm:spPr/>
    </dgm:pt>
    <dgm:pt modelId="{A4BC4EC3-CA47-4EE1-A2B2-167CC8E9B93E}" type="pres">
      <dgm:prSet presAssocID="{D97DB309-CD6B-4E47-8296-C1807F66F7DF}" presName="accentRepeatNode" presStyleLbl="solidFgAcc1" presStyleIdx="2" presStyleCnt="6"/>
      <dgm:spPr/>
    </dgm:pt>
    <dgm:pt modelId="{790469F0-8292-47AE-88B4-3B7EA87B51DD}" type="pres">
      <dgm:prSet presAssocID="{C680B332-D353-42D4-B0DE-0568A936C87A}" presName="text_4" presStyleLbl="node1" presStyleIdx="3" presStyleCnt="6" custLinFactNeighborX="88" custLinFactNeighborY="19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579A2D-3239-4F88-836E-7C2397EF1FF8}" type="pres">
      <dgm:prSet presAssocID="{C680B332-D353-42D4-B0DE-0568A936C87A}" presName="accent_4" presStyleCnt="0"/>
      <dgm:spPr/>
    </dgm:pt>
    <dgm:pt modelId="{7EC214B8-F6F4-470A-AA47-38AAA3A4DD35}" type="pres">
      <dgm:prSet presAssocID="{C680B332-D353-42D4-B0DE-0568A936C87A}" presName="accentRepeatNode" presStyleLbl="solidFgAcc1" presStyleIdx="3" presStyleCnt="6"/>
      <dgm:spPr/>
    </dgm:pt>
    <dgm:pt modelId="{2D711625-5DE3-43DA-AE67-3965B830EECD}" type="pres">
      <dgm:prSet presAssocID="{48569324-4C5E-4D46-A97E-0B00923C5504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312FB9-24CA-4D1C-9379-AB16EF0AB82E}" type="pres">
      <dgm:prSet presAssocID="{48569324-4C5E-4D46-A97E-0B00923C5504}" presName="accent_5" presStyleCnt="0"/>
      <dgm:spPr/>
    </dgm:pt>
    <dgm:pt modelId="{8F9B787A-2672-424E-9B7D-083AD27C59C5}" type="pres">
      <dgm:prSet presAssocID="{48569324-4C5E-4D46-A97E-0B00923C5504}" presName="accentRepeatNode" presStyleLbl="solidFgAcc1" presStyleIdx="4" presStyleCnt="6"/>
      <dgm:spPr/>
    </dgm:pt>
    <dgm:pt modelId="{306A9430-06D8-4B3B-89E8-50CF59D41965}" type="pres">
      <dgm:prSet presAssocID="{FE800206-2492-4439-8767-8A9529E71730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13F4D9-783B-4692-9B7B-678336810B6D}" type="pres">
      <dgm:prSet presAssocID="{FE800206-2492-4439-8767-8A9529E71730}" presName="accent_6" presStyleCnt="0"/>
      <dgm:spPr/>
    </dgm:pt>
    <dgm:pt modelId="{4972353E-B3A8-45D7-A7FE-ECA5FD79C670}" type="pres">
      <dgm:prSet presAssocID="{FE800206-2492-4439-8767-8A9529E71730}" presName="accentRepeatNode" presStyleLbl="solidFgAcc1" presStyleIdx="5" presStyleCnt="6"/>
      <dgm:spPr/>
    </dgm:pt>
  </dgm:ptLst>
  <dgm:cxnLst>
    <dgm:cxn modelId="{7CF48BD0-8FA4-45F9-9DAF-593C07AD7B81}" type="presOf" srcId="{1445D6CF-B6C0-488C-BF6F-FDEFBF204F4B}" destId="{82825FCD-6931-48AA-AFB3-E7FE50D3685A}" srcOrd="0" destOrd="0" presId="urn:microsoft.com/office/officeart/2008/layout/VerticalCurvedList"/>
    <dgm:cxn modelId="{4F3F3916-4456-4BC9-8008-30CA0D23F6DA}" srcId="{1445D6CF-B6C0-488C-BF6F-FDEFBF204F4B}" destId="{538A9997-D746-438E-8B3D-226E03F539F4}" srcOrd="0" destOrd="0" parTransId="{050948C9-14D6-40AF-B3F3-86884248AC74}" sibTransId="{42AB4395-150D-48E2-BF9F-BDE9102533FE}"/>
    <dgm:cxn modelId="{C66AFB49-5CCC-4264-896E-C772AABFEA09}" type="presOf" srcId="{48569324-4C5E-4D46-A97E-0B00923C5504}" destId="{2D711625-5DE3-43DA-AE67-3965B830EECD}" srcOrd="0" destOrd="0" presId="urn:microsoft.com/office/officeart/2008/layout/VerticalCurvedList"/>
    <dgm:cxn modelId="{8609F2EC-19FD-420A-873D-E04CFF21F2FB}" srcId="{1445D6CF-B6C0-488C-BF6F-FDEFBF204F4B}" destId="{FE800206-2492-4439-8767-8A9529E71730}" srcOrd="5" destOrd="0" parTransId="{196ABFC4-BD08-4987-9B80-B3E90EADC804}" sibTransId="{92ACB397-FCC4-407E-A513-3A00AF74A4AE}"/>
    <dgm:cxn modelId="{8191BB91-3D27-4E80-9C3C-F0F5BC182A0E}" srcId="{1445D6CF-B6C0-488C-BF6F-FDEFBF204F4B}" destId="{D97DB309-CD6B-4E47-8296-C1807F66F7DF}" srcOrd="2" destOrd="0" parTransId="{72989E19-83C1-478E-B3AE-24B93991FA20}" sibTransId="{F6908D27-AF12-44E7-AA23-2F6617E60711}"/>
    <dgm:cxn modelId="{42C06038-377C-4F01-AFF7-DC41982947A9}" type="presOf" srcId="{42AB4395-150D-48E2-BF9F-BDE9102533FE}" destId="{117267C5-3845-4C0C-ACA5-7E434A6E9596}" srcOrd="0" destOrd="0" presId="urn:microsoft.com/office/officeart/2008/layout/VerticalCurvedList"/>
    <dgm:cxn modelId="{5A833AA4-AE15-431E-9838-D671099C7F35}" type="presOf" srcId="{C680B332-D353-42D4-B0DE-0568A936C87A}" destId="{790469F0-8292-47AE-88B4-3B7EA87B51DD}" srcOrd="0" destOrd="0" presId="urn:microsoft.com/office/officeart/2008/layout/VerticalCurvedList"/>
    <dgm:cxn modelId="{42CB96AE-99BD-41C8-AEBE-16ED720DFBED}" type="presOf" srcId="{D97DB309-CD6B-4E47-8296-C1807F66F7DF}" destId="{F7DB1628-60A0-4B27-8C73-BEAF78E48275}" srcOrd="0" destOrd="0" presId="urn:microsoft.com/office/officeart/2008/layout/VerticalCurvedList"/>
    <dgm:cxn modelId="{8D566112-7575-437D-9F17-442BA3D4F90A}" srcId="{1445D6CF-B6C0-488C-BF6F-FDEFBF204F4B}" destId="{5C8D48DB-512F-449F-889F-4B88AC23EE0B}" srcOrd="1" destOrd="0" parTransId="{82B6B479-0E60-4BE9-9C41-9EF2D06053FE}" sibTransId="{DE004A39-B8EE-4411-9203-BCE44A2B465C}"/>
    <dgm:cxn modelId="{AD20D427-742D-42C5-BC47-588FA1173A41}" srcId="{1445D6CF-B6C0-488C-BF6F-FDEFBF204F4B}" destId="{48569324-4C5E-4D46-A97E-0B00923C5504}" srcOrd="4" destOrd="0" parTransId="{CE50D72E-1231-4C54-B78A-C00095392CAE}" sibTransId="{22ACD573-9141-4110-9A12-1AAAA5DDBDB7}"/>
    <dgm:cxn modelId="{26E3F4B3-9474-4F64-B613-33AC2F7F51A5}" srcId="{1445D6CF-B6C0-488C-BF6F-FDEFBF204F4B}" destId="{C680B332-D353-42D4-B0DE-0568A936C87A}" srcOrd="3" destOrd="0" parTransId="{43410B77-9695-45AB-9A78-B62AA9F70B3A}" sibTransId="{2B5D7897-8F0B-4469-87EB-C92F9F4227A3}"/>
    <dgm:cxn modelId="{B8D02670-70B4-4208-894C-3627E67E6427}" type="presOf" srcId="{5C8D48DB-512F-449F-889F-4B88AC23EE0B}" destId="{BA806DCA-F3D5-401D-80DC-8BB1566C4EC8}" srcOrd="0" destOrd="0" presId="urn:microsoft.com/office/officeart/2008/layout/VerticalCurvedList"/>
    <dgm:cxn modelId="{B9C97607-F340-4556-B45F-C12F07889E93}" type="presOf" srcId="{538A9997-D746-438E-8B3D-226E03F539F4}" destId="{B5598260-E2F9-4439-9FB5-0B46D71823F7}" srcOrd="0" destOrd="0" presId="urn:microsoft.com/office/officeart/2008/layout/VerticalCurvedList"/>
    <dgm:cxn modelId="{F70F12BB-DDEE-4087-B108-D06C5477F821}" type="presOf" srcId="{FE800206-2492-4439-8767-8A9529E71730}" destId="{306A9430-06D8-4B3B-89E8-50CF59D41965}" srcOrd="0" destOrd="0" presId="urn:microsoft.com/office/officeart/2008/layout/VerticalCurvedList"/>
    <dgm:cxn modelId="{E82ED10C-52FA-40DF-B534-ECD5F8684E5A}" type="presParOf" srcId="{82825FCD-6931-48AA-AFB3-E7FE50D3685A}" destId="{4C231713-BF8D-457D-8C9D-40357B2D93A8}" srcOrd="0" destOrd="0" presId="urn:microsoft.com/office/officeart/2008/layout/VerticalCurvedList"/>
    <dgm:cxn modelId="{C571CA58-19D9-4950-B1EA-4700EA18954A}" type="presParOf" srcId="{4C231713-BF8D-457D-8C9D-40357B2D93A8}" destId="{F6E65D8D-BEE0-4074-BF5D-4D474630FAF9}" srcOrd="0" destOrd="0" presId="urn:microsoft.com/office/officeart/2008/layout/VerticalCurvedList"/>
    <dgm:cxn modelId="{CD6C78A5-3A81-45F5-9719-5B421C2DFB40}" type="presParOf" srcId="{F6E65D8D-BEE0-4074-BF5D-4D474630FAF9}" destId="{5D8B402C-C38E-4179-BE1C-2576285D0182}" srcOrd="0" destOrd="0" presId="urn:microsoft.com/office/officeart/2008/layout/VerticalCurvedList"/>
    <dgm:cxn modelId="{95EB3B39-C8AB-4B13-A2F1-6EBF1D7BA1F4}" type="presParOf" srcId="{F6E65D8D-BEE0-4074-BF5D-4D474630FAF9}" destId="{117267C5-3845-4C0C-ACA5-7E434A6E9596}" srcOrd="1" destOrd="0" presId="urn:microsoft.com/office/officeart/2008/layout/VerticalCurvedList"/>
    <dgm:cxn modelId="{CA46628D-F5D8-4AA4-AC85-3837A6F6CD90}" type="presParOf" srcId="{F6E65D8D-BEE0-4074-BF5D-4D474630FAF9}" destId="{678A825B-9D67-4226-B0DC-366E5B0A74A0}" srcOrd="2" destOrd="0" presId="urn:microsoft.com/office/officeart/2008/layout/VerticalCurvedList"/>
    <dgm:cxn modelId="{52AE48E1-0BE2-4F22-AFFC-5AAEA7246AFF}" type="presParOf" srcId="{F6E65D8D-BEE0-4074-BF5D-4D474630FAF9}" destId="{2CC53B8B-B80B-42EB-B7D2-8B7F26CF1213}" srcOrd="3" destOrd="0" presId="urn:microsoft.com/office/officeart/2008/layout/VerticalCurvedList"/>
    <dgm:cxn modelId="{DA20CF8C-E510-4FB2-A407-ACE55E324863}" type="presParOf" srcId="{4C231713-BF8D-457D-8C9D-40357B2D93A8}" destId="{B5598260-E2F9-4439-9FB5-0B46D71823F7}" srcOrd="1" destOrd="0" presId="urn:microsoft.com/office/officeart/2008/layout/VerticalCurvedList"/>
    <dgm:cxn modelId="{B1B93908-7DAE-4A32-9652-98B8E7DE60C3}" type="presParOf" srcId="{4C231713-BF8D-457D-8C9D-40357B2D93A8}" destId="{045AD201-0ACC-4926-93A0-ACC6257B8402}" srcOrd="2" destOrd="0" presId="urn:microsoft.com/office/officeart/2008/layout/VerticalCurvedList"/>
    <dgm:cxn modelId="{DE6A5AFC-A625-4892-A06D-CA8AA90133DB}" type="presParOf" srcId="{045AD201-0ACC-4926-93A0-ACC6257B8402}" destId="{BBAD00FD-5656-42FC-835E-A33596F7CD3D}" srcOrd="0" destOrd="0" presId="urn:microsoft.com/office/officeart/2008/layout/VerticalCurvedList"/>
    <dgm:cxn modelId="{510A1184-DC40-4890-8BE9-AF04AAF6D946}" type="presParOf" srcId="{4C231713-BF8D-457D-8C9D-40357B2D93A8}" destId="{BA806DCA-F3D5-401D-80DC-8BB1566C4EC8}" srcOrd="3" destOrd="0" presId="urn:microsoft.com/office/officeart/2008/layout/VerticalCurvedList"/>
    <dgm:cxn modelId="{098BD8B4-84FD-45F9-92C1-AD83DA7FBAE7}" type="presParOf" srcId="{4C231713-BF8D-457D-8C9D-40357B2D93A8}" destId="{2E12941A-B37C-4F68-97F5-A51DFDDA8AD7}" srcOrd="4" destOrd="0" presId="urn:microsoft.com/office/officeart/2008/layout/VerticalCurvedList"/>
    <dgm:cxn modelId="{28DFA89F-E10A-4044-B72F-E7E109A217BA}" type="presParOf" srcId="{2E12941A-B37C-4F68-97F5-A51DFDDA8AD7}" destId="{C0FD10D5-617C-49D8-95E3-2114C9E17FCB}" srcOrd="0" destOrd="0" presId="urn:microsoft.com/office/officeart/2008/layout/VerticalCurvedList"/>
    <dgm:cxn modelId="{25812E87-2D72-43A3-A199-F7F7417FD156}" type="presParOf" srcId="{4C231713-BF8D-457D-8C9D-40357B2D93A8}" destId="{F7DB1628-60A0-4B27-8C73-BEAF78E48275}" srcOrd="5" destOrd="0" presId="urn:microsoft.com/office/officeart/2008/layout/VerticalCurvedList"/>
    <dgm:cxn modelId="{3691CA37-D59F-40C8-92D2-F045051A717C}" type="presParOf" srcId="{4C231713-BF8D-457D-8C9D-40357B2D93A8}" destId="{32A6AAC6-D145-47D9-9435-29DE9C1B3D87}" srcOrd="6" destOrd="0" presId="urn:microsoft.com/office/officeart/2008/layout/VerticalCurvedList"/>
    <dgm:cxn modelId="{7A023AA0-F8CF-4D8F-8259-7564F9CE9FB8}" type="presParOf" srcId="{32A6AAC6-D145-47D9-9435-29DE9C1B3D87}" destId="{A4BC4EC3-CA47-4EE1-A2B2-167CC8E9B93E}" srcOrd="0" destOrd="0" presId="urn:microsoft.com/office/officeart/2008/layout/VerticalCurvedList"/>
    <dgm:cxn modelId="{F7F03AC0-7A56-4F73-AD30-1A32E97D0E8E}" type="presParOf" srcId="{4C231713-BF8D-457D-8C9D-40357B2D93A8}" destId="{790469F0-8292-47AE-88B4-3B7EA87B51DD}" srcOrd="7" destOrd="0" presId="urn:microsoft.com/office/officeart/2008/layout/VerticalCurvedList"/>
    <dgm:cxn modelId="{03D62D13-F1DA-4B26-8E0D-58AD4B0D5B08}" type="presParOf" srcId="{4C231713-BF8D-457D-8C9D-40357B2D93A8}" destId="{71579A2D-3239-4F88-836E-7C2397EF1FF8}" srcOrd="8" destOrd="0" presId="urn:microsoft.com/office/officeart/2008/layout/VerticalCurvedList"/>
    <dgm:cxn modelId="{5C96D1FD-A7D2-4087-B95F-93784CA54F0F}" type="presParOf" srcId="{71579A2D-3239-4F88-836E-7C2397EF1FF8}" destId="{7EC214B8-F6F4-470A-AA47-38AAA3A4DD35}" srcOrd="0" destOrd="0" presId="urn:microsoft.com/office/officeart/2008/layout/VerticalCurvedList"/>
    <dgm:cxn modelId="{4D89B90D-25A8-4859-A00F-79ED9385F74E}" type="presParOf" srcId="{4C231713-BF8D-457D-8C9D-40357B2D93A8}" destId="{2D711625-5DE3-43DA-AE67-3965B830EECD}" srcOrd="9" destOrd="0" presId="urn:microsoft.com/office/officeart/2008/layout/VerticalCurvedList"/>
    <dgm:cxn modelId="{1B23DB6F-4C0C-418A-BFC9-C731F3028DF2}" type="presParOf" srcId="{4C231713-BF8D-457D-8C9D-40357B2D93A8}" destId="{99312FB9-24CA-4D1C-9379-AB16EF0AB82E}" srcOrd="10" destOrd="0" presId="urn:microsoft.com/office/officeart/2008/layout/VerticalCurvedList"/>
    <dgm:cxn modelId="{C68B6706-5BC7-41CD-B3AF-77092F737A73}" type="presParOf" srcId="{99312FB9-24CA-4D1C-9379-AB16EF0AB82E}" destId="{8F9B787A-2672-424E-9B7D-083AD27C59C5}" srcOrd="0" destOrd="0" presId="urn:microsoft.com/office/officeart/2008/layout/VerticalCurvedList"/>
    <dgm:cxn modelId="{3CB54500-48C9-4583-8D33-BE4B9BB753BD}" type="presParOf" srcId="{4C231713-BF8D-457D-8C9D-40357B2D93A8}" destId="{306A9430-06D8-4B3B-89E8-50CF59D41965}" srcOrd="11" destOrd="0" presId="urn:microsoft.com/office/officeart/2008/layout/VerticalCurvedList"/>
    <dgm:cxn modelId="{A8132C59-A885-4472-BCD7-94E0E5A88BA2}" type="presParOf" srcId="{4C231713-BF8D-457D-8C9D-40357B2D93A8}" destId="{0C13F4D9-783B-4692-9B7B-678336810B6D}" srcOrd="12" destOrd="0" presId="urn:microsoft.com/office/officeart/2008/layout/VerticalCurvedList"/>
    <dgm:cxn modelId="{B8D141D1-FC68-44F0-8D64-BBE75C5EC91F}" type="presParOf" srcId="{0C13F4D9-783B-4692-9B7B-678336810B6D}" destId="{4972353E-B3A8-45D7-A7FE-ECA5FD79C67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F27F96-08FE-4049-851B-34F03C1E0079}">
      <dsp:nvSpPr>
        <dsp:cNvPr id="0" name=""/>
        <dsp:cNvSpPr/>
      </dsp:nvSpPr>
      <dsp:spPr>
        <a:xfrm>
          <a:off x="15" y="119970"/>
          <a:ext cx="6265416" cy="80593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>
            <a:solidFill>
              <a:schemeClr val="tx1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noProof="0" dirty="0" smtClean="0">
              <a:solidFill>
                <a:schemeClr val="tx1"/>
              </a:solidFill>
            </a:rPr>
            <a:t>заохочувати і хвалити дітей, коли видно, що робота виконана самостійно, хоч і не ідеально;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23620" y="143575"/>
        <a:ext cx="5182089" cy="758729"/>
      </dsp:txXfrm>
    </dsp:sp>
    <dsp:sp modelId="{EF6E0296-78FA-41C4-A792-E334E664B892}">
      <dsp:nvSpPr>
        <dsp:cNvPr id="0" name=""/>
        <dsp:cNvSpPr/>
      </dsp:nvSpPr>
      <dsp:spPr>
        <a:xfrm>
          <a:off x="288007" y="936106"/>
          <a:ext cx="6265416" cy="726319"/>
        </a:xfrm>
        <a:prstGeom prst="roundRect">
          <a:avLst>
            <a:gd name="adj" fmla="val 10000"/>
          </a:avLst>
        </a:prstGeom>
        <a:solidFill>
          <a:schemeClr val="accent5">
            <a:hueOff val="2042989"/>
            <a:satOff val="1394"/>
            <a:lumOff val="-392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>
            <a:solidFill>
              <a:schemeClr val="tx1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noProof="0" dirty="0" smtClean="0">
              <a:solidFill>
                <a:schemeClr val="tx1"/>
              </a:solidFill>
            </a:rPr>
            <a:t>давати робочі завдання, де рівень складності наростає від елементарного до дуже складного;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309280" y="957379"/>
        <a:ext cx="5162931" cy="683773"/>
      </dsp:txXfrm>
    </dsp:sp>
    <dsp:sp modelId="{B79375AE-7673-4572-B8B0-1F95F35F105B}">
      <dsp:nvSpPr>
        <dsp:cNvPr id="0" name=""/>
        <dsp:cNvSpPr/>
      </dsp:nvSpPr>
      <dsp:spPr>
        <a:xfrm>
          <a:off x="504072" y="1728194"/>
          <a:ext cx="6265416" cy="779323"/>
        </a:xfrm>
        <a:prstGeom prst="roundRect">
          <a:avLst>
            <a:gd name="adj" fmla="val 10000"/>
          </a:avLst>
        </a:prstGeom>
        <a:solidFill>
          <a:schemeClr val="accent5">
            <a:hueOff val="4085978"/>
            <a:satOff val="2788"/>
            <a:lumOff val="-78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>
            <a:solidFill>
              <a:schemeClr val="tx1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noProof="0" dirty="0" smtClean="0">
              <a:solidFill>
                <a:schemeClr val="tx1"/>
              </a:solidFill>
            </a:rPr>
            <a:t>давати індивідуальні завдання кожному хоча б раз, можна вибірково;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526898" y="1751020"/>
        <a:ext cx="5159825" cy="733671"/>
      </dsp:txXfrm>
    </dsp:sp>
    <dsp:sp modelId="{83DF6D41-2A69-4305-8CC4-412E6A93FF93}">
      <dsp:nvSpPr>
        <dsp:cNvPr id="0" name=""/>
        <dsp:cNvSpPr/>
      </dsp:nvSpPr>
      <dsp:spPr>
        <a:xfrm>
          <a:off x="720106" y="2592292"/>
          <a:ext cx="6834879" cy="1198743"/>
        </a:xfrm>
        <a:prstGeom prst="roundRect">
          <a:avLst>
            <a:gd name="adj" fmla="val 10000"/>
          </a:avLst>
        </a:prstGeom>
        <a:solidFill>
          <a:schemeClr val="accent5">
            <a:hueOff val="6128967"/>
            <a:satOff val="4183"/>
            <a:lumOff val="-117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noProof="0" dirty="0" smtClean="0">
              <a:solidFill>
                <a:schemeClr val="tx1"/>
              </a:solidFill>
            </a:rPr>
            <a:t>давати завдання з готовими відповідями з проханням спробувати спочатку виконати завдання самостійно, не підглядаючи, а якщо щось незрозуміло — звернутися за роз’ясненнями до вчител</a:t>
          </a:r>
          <a:r>
            <a:rPr lang="ru-RU" sz="1800" b="1" kern="1200" dirty="0" smtClean="0">
              <a:solidFill>
                <a:schemeClr val="tx1"/>
              </a:solidFill>
            </a:rPr>
            <a:t>я;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755216" y="2627402"/>
        <a:ext cx="5608383" cy="1128523"/>
      </dsp:txXfrm>
    </dsp:sp>
    <dsp:sp modelId="{AC16752C-0B2F-45F2-B64D-B627A9152349}">
      <dsp:nvSpPr>
        <dsp:cNvPr id="0" name=""/>
        <dsp:cNvSpPr/>
      </dsp:nvSpPr>
      <dsp:spPr>
        <a:xfrm>
          <a:off x="1080150" y="3960443"/>
          <a:ext cx="7134491" cy="835333"/>
        </a:xfrm>
        <a:prstGeom prst="roundRect">
          <a:avLst>
            <a:gd name="adj" fmla="val 10000"/>
          </a:avLst>
        </a:prstGeom>
        <a:solidFill>
          <a:schemeClr val="accent5">
            <a:hueOff val="8171956"/>
            <a:satOff val="5577"/>
            <a:lumOff val="-1568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>
            <a:solidFill>
              <a:schemeClr val="tx1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noProof="0" dirty="0" smtClean="0">
              <a:solidFill>
                <a:schemeClr val="tx1"/>
              </a:solidFill>
            </a:rPr>
            <a:t>давати завдання, які передбачають власні міркування та висловлення власної думки дитини, а не вибір з готових відповідей.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1104616" y="3984909"/>
        <a:ext cx="5878597" cy="786401"/>
      </dsp:txXfrm>
    </dsp:sp>
    <dsp:sp modelId="{D37EF748-8E2A-4F10-B46D-7B8C4E52FEBC}">
      <dsp:nvSpPr>
        <dsp:cNvPr id="0" name=""/>
        <dsp:cNvSpPr/>
      </dsp:nvSpPr>
      <dsp:spPr>
        <a:xfrm>
          <a:off x="5650408" y="673902"/>
          <a:ext cx="592066" cy="59206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>
        <a:off x="5783623" y="673902"/>
        <a:ext cx="325636" cy="445530"/>
      </dsp:txXfrm>
    </dsp:sp>
    <dsp:sp modelId="{B0CC36E1-0A42-4875-A239-02F7BAD1139C}">
      <dsp:nvSpPr>
        <dsp:cNvPr id="0" name=""/>
        <dsp:cNvSpPr/>
      </dsp:nvSpPr>
      <dsp:spPr>
        <a:xfrm>
          <a:off x="5760642" y="1512166"/>
          <a:ext cx="592066" cy="59206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2846241"/>
            <a:satOff val="-7405"/>
            <a:lumOff val="-70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>
        <a:off x="5893857" y="1512166"/>
        <a:ext cx="325636" cy="445530"/>
      </dsp:txXfrm>
    </dsp:sp>
    <dsp:sp modelId="{0123C06F-C21A-4CC9-8326-187A6D104066}">
      <dsp:nvSpPr>
        <dsp:cNvPr id="0" name=""/>
        <dsp:cNvSpPr/>
      </dsp:nvSpPr>
      <dsp:spPr>
        <a:xfrm>
          <a:off x="6099692" y="2371761"/>
          <a:ext cx="592066" cy="59206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5692481"/>
            <a:satOff val="-14809"/>
            <a:lumOff val="-1413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>
        <a:off x="6232907" y="2371761"/>
        <a:ext cx="325636" cy="445530"/>
      </dsp:txXfrm>
    </dsp:sp>
    <dsp:sp modelId="{FD8F4FF6-6D73-43D3-9245-5A19EA4A7541}">
      <dsp:nvSpPr>
        <dsp:cNvPr id="0" name=""/>
        <dsp:cNvSpPr/>
      </dsp:nvSpPr>
      <dsp:spPr>
        <a:xfrm>
          <a:off x="6727061" y="3667902"/>
          <a:ext cx="592066" cy="59206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8538722"/>
            <a:satOff val="-22214"/>
            <a:lumOff val="-212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>
        <a:off x="6860276" y="3667902"/>
        <a:ext cx="325636" cy="4455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FC373A-1B29-45B4-B65A-09D3CD6D4DB8}">
      <dsp:nvSpPr>
        <dsp:cNvPr id="0" name=""/>
        <dsp:cNvSpPr/>
      </dsp:nvSpPr>
      <dsp:spPr>
        <a:xfrm rot="10800000">
          <a:off x="1461675" y="2485"/>
          <a:ext cx="5472684" cy="589924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194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 smtClean="0">
            <a:solidFill>
              <a:srgbClr val="FF0000"/>
            </a:solidFill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FF0000"/>
              </a:solidFill>
            </a:rPr>
            <a:t>Відеоконференція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10800000">
        <a:off x="1609156" y="2485"/>
        <a:ext cx="5325203" cy="589924"/>
      </dsp:txXfrm>
    </dsp:sp>
    <dsp:sp modelId="{36544436-C4CF-4F1E-B5D6-06F68B119F7B}">
      <dsp:nvSpPr>
        <dsp:cNvPr id="0" name=""/>
        <dsp:cNvSpPr/>
      </dsp:nvSpPr>
      <dsp:spPr>
        <a:xfrm>
          <a:off x="1278001" y="97318"/>
          <a:ext cx="401825" cy="401825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FF6D45-5898-4E38-A1F2-F342A911FEB1}">
      <dsp:nvSpPr>
        <dsp:cNvPr id="0" name=""/>
        <dsp:cNvSpPr/>
      </dsp:nvSpPr>
      <dsp:spPr>
        <a:xfrm rot="10800000">
          <a:off x="1236638" y="733040"/>
          <a:ext cx="5653063" cy="529887"/>
        </a:xfrm>
        <a:prstGeom prst="homePlate">
          <a:avLst/>
        </a:prstGeom>
        <a:solidFill>
          <a:schemeClr val="accent5">
            <a:hueOff val="1634391"/>
            <a:satOff val="1115"/>
            <a:lumOff val="-31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194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 smtClean="0">
            <a:solidFill>
              <a:schemeClr val="tx1"/>
            </a:solidFill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Форум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10800000">
        <a:off x="1369110" y="733040"/>
        <a:ext cx="5520591" cy="529887"/>
      </dsp:txXfrm>
    </dsp:sp>
    <dsp:sp modelId="{27F5A7A8-4267-4C4B-A7ED-A3AD1C908AB3}">
      <dsp:nvSpPr>
        <dsp:cNvPr id="0" name=""/>
        <dsp:cNvSpPr/>
      </dsp:nvSpPr>
      <dsp:spPr>
        <a:xfrm>
          <a:off x="1194391" y="800237"/>
          <a:ext cx="401825" cy="401825"/>
        </a:xfrm>
        <a:prstGeom prst="ellipse">
          <a:avLst/>
        </a:prstGeom>
        <a:solidFill>
          <a:schemeClr val="accent5">
            <a:tint val="50000"/>
            <a:hueOff val="1701270"/>
            <a:satOff val="-4326"/>
            <a:lumOff val="-5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89EC33-9042-47ED-A1CC-B5C1FF425435}">
      <dsp:nvSpPr>
        <dsp:cNvPr id="0" name=""/>
        <dsp:cNvSpPr/>
      </dsp:nvSpPr>
      <dsp:spPr>
        <a:xfrm rot="10800000">
          <a:off x="1461675" y="1372999"/>
          <a:ext cx="5472684" cy="522096"/>
        </a:xfrm>
        <a:prstGeom prst="homePlate">
          <a:avLst/>
        </a:prstGeom>
        <a:solidFill>
          <a:schemeClr val="accent5">
            <a:hueOff val="3268782"/>
            <a:satOff val="2231"/>
            <a:lumOff val="-627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194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 smtClean="0">
            <a:solidFill>
              <a:srgbClr val="FF0000"/>
            </a:solidFill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FF0000"/>
              </a:solidFill>
            </a:rPr>
            <a:t>Блог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10800000">
        <a:off x="1592199" y="1372999"/>
        <a:ext cx="5342160" cy="522096"/>
      </dsp:txXfrm>
    </dsp:sp>
    <dsp:sp modelId="{E7162501-3128-4DD3-94C9-C85B7190519B}">
      <dsp:nvSpPr>
        <dsp:cNvPr id="0" name=""/>
        <dsp:cNvSpPr/>
      </dsp:nvSpPr>
      <dsp:spPr>
        <a:xfrm>
          <a:off x="1278001" y="1423112"/>
          <a:ext cx="401825" cy="401825"/>
        </a:xfrm>
        <a:prstGeom prst="ellipse">
          <a:avLst/>
        </a:prstGeom>
        <a:solidFill>
          <a:schemeClr val="accent5">
            <a:tint val="50000"/>
            <a:hueOff val="3402539"/>
            <a:satOff val="-8652"/>
            <a:lumOff val="-11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91703C-F8CA-4FA7-854B-978E1863EAAD}">
      <dsp:nvSpPr>
        <dsp:cNvPr id="0" name=""/>
        <dsp:cNvSpPr/>
      </dsp:nvSpPr>
      <dsp:spPr>
        <a:xfrm rot="10800000">
          <a:off x="1478914" y="2005022"/>
          <a:ext cx="5472684" cy="458716"/>
        </a:xfrm>
        <a:prstGeom prst="homePlate">
          <a:avLst/>
        </a:prstGeom>
        <a:solidFill>
          <a:schemeClr val="accent5">
            <a:hueOff val="4903174"/>
            <a:satOff val="3346"/>
            <a:lumOff val="-94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194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Чат</a:t>
          </a:r>
        </a:p>
      </dsp:txBody>
      <dsp:txXfrm rot="10800000">
        <a:off x="1593593" y="2005022"/>
        <a:ext cx="5358005" cy="458716"/>
      </dsp:txXfrm>
    </dsp:sp>
    <dsp:sp modelId="{9CC01220-F576-4CDB-9C40-13FC0C824CF7}">
      <dsp:nvSpPr>
        <dsp:cNvPr id="0" name=""/>
        <dsp:cNvSpPr/>
      </dsp:nvSpPr>
      <dsp:spPr>
        <a:xfrm>
          <a:off x="1278001" y="2033467"/>
          <a:ext cx="401825" cy="401825"/>
        </a:xfrm>
        <a:prstGeom prst="ellipse">
          <a:avLst/>
        </a:prstGeom>
        <a:solidFill>
          <a:schemeClr val="accent5">
            <a:tint val="50000"/>
            <a:hueOff val="5103809"/>
            <a:satOff val="-12979"/>
            <a:lumOff val="-16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D9A4C0-0889-4817-80A2-BA656F73DF43}">
      <dsp:nvSpPr>
        <dsp:cNvPr id="0" name=""/>
        <dsp:cNvSpPr/>
      </dsp:nvSpPr>
      <dsp:spPr>
        <a:xfrm rot="10800000">
          <a:off x="1462879" y="2572322"/>
          <a:ext cx="5472684" cy="534106"/>
        </a:xfrm>
        <a:prstGeom prst="homePlate">
          <a:avLst/>
        </a:prstGeom>
        <a:solidFill>
          <a:schemeClr val="accent5">
            <a:hueOff val="6537565"/>
            <a:satOff val="4462"/>
            <a:lumOff val="-1254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194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Електронна пошта</a:t>
          </a:r>
        </a:p>
      </dsp:txBody>
      <dsp:txXfrm rot="10800000">
        <a:off x="1596405" y="2572322"/>
        <a:ext cx="5339158" cy="534106"/>
      </dsp:txXfrm>
    </dsp:sp>
    <dsp:sp modelId="{72EE4C93-1850-4C1A-966E-FD5376C8ABDC}">
      <dsp:nvSpPr>
        <dsp:cNvPr id="0" name=""/>
        <dsp:cNvSpPr/>
      </dsp:nvSpPr>
      <dsp:spPr>
        <a:xfrm>
          <a:off x="1278001" y="2649827"/>
          <a:ext cx="401825" cy="401825"/>
        </a:xfrm>
        <a:prstGeom prst="ellipse">
          <a:avLst/>
        </a:prstGeom>
        <a:solidFill>
          <a:schemeClr val="accent5">
            <a:tint val="50000"/>
            <a:hueOff val="6805078"/>
            <a:satOff val="-17305"/>
            <a:lumOff val="-22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623E74-30BD-4D4B-B336-47D28DA2F73F}">
      <dsp:nvSpPr>
        <dsp:cNvPr id="0" name=""/>
        <dsp:cNvSpPr/>
      </dsp:nvSpPr>
      <dsp:spPr>
        <a:xfrm rot="10800000">
          <a:off x="1369323" y="3210417"/>
          <a:ext cx="5532117" cy="1511516"/>
        </a:xfrm>
        <a:prstGeom prst="homePlate">
          <a:avLst/>
        </a:prstGeom>
        <a:solidFill>
          <a:schemeClr val="accent5">
            <a:hueOff val="8171956"/>
            <a:satOff val="5577"/>
            <a:lumOff val="-1568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194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FF0000"/>
              </a:solidFill>
            </a:rPr>
            <a:t>Соціальні мережі, служби обміну миттєвими повідомленнями та мобільні застосунки на кшлат </a:t>
          </a:r>
          <a:r>
            <a:rPr lang="en-US" sz="2800" b="1" kern="1200" dirty="0" smtClean="0">
              <a:solidFill>
                <a:srgbClr val="FF0000"/>
              </a:solidFill>
            </a:rPr>
            <a:t>Viber</a:t>
          </a:r>
          <a:endParaRPr lang="ru-RU" sz="2800" b="1" kern="1200" dirty="0" smtClean="0">
            <a:solidFill>
              <a:srgbClr val="FF0000"/>
            </a:solidFill>
          </a:endParaRPr>
        </a:p>
      </dsp:txBody>
      <dsp:txXfrm rot="10800000">
        <a:off x="1747202" y="3210417"/>
        <a:ext cx="5154238" cy="1511516"/>
      </dsp:txXfrm>
    </dsp:sp>
    <dsp:sp modelId="{1737561F-576C-458E-A85E-828A1AB34BBC}">
      <dsp:nvSpPr>
        <dsp:cNvPr id="0" name=""/>
        <dsp:cNvSpPr/>
      </dsp:nvSpPr>
      <dsp:spPr>
        <a:xfrm>
          <a:off x="1263143" y="3792586"/>
          <a:ext cx="401825" cy="401825"/>
        </a:xfrm>
        <a:prstGeom prst="ellipse">
          <a:avLst/>
        </a:prstGeom>
        <a:solidFill>
          <a:schemeClr val="accent5">
            <a:tint val="50000"/>
            <a:hueOff val="8506348"/>
            <a:satOff val="-21631"/>
            <a:lumOff val="-27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793310-CF83-46B7-8B34-D06F8F9670F1}">
      <dsp:nvSpPr>
        <dsp:cNvPr id="0" name=""/>
        <dsp:cNvSpPr/>
      </dsp:nvSpPr>
      <dsp:spPr>
        <a:xfrm>
          <a:off x="0" y="308932"/>
          <a:ext cx="843528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B8DDFB-0198-4B2A-86ED-232593613DA9}">
      <dsp:nvSpPr>
        <dsp:cNvPr id="0" name=""/>
        <dsp:cNvSpPr/>
      </dsp:nvSpPr>
      <dsp:spPr>
        <a:xfrm>
          <a:off x="432046" y="0"/>
          <a:ext cx="5904696" cy="442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183" tIns="0" rIns="22318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noProof="0" dirty="0" smtClean="0">
              <a:solidFill>
                <a:schemeClr val="tx1"/>
              </a:solidFill>
            </a:rPr>
            <a:t>спільно з’ясувати зміст зробленого</a:t>
          </a:r>
          <a:r>
            <a:rPr lang="ru-RU" sz="1800" b="1" i="1" kern="1200" dirty="0" smtClean="0">
              <a:solidFill>
                <a:schemeClr val="tx1"/>
              </a:solidFill>
            </a:rPr>
            <a:t>;</a:t>
          </a:r>
          <a:endParaRPr lang="ru-RU" sz="1800" b="1" i="1" kern="1200" dirty="0">
            <a:solidFill>
              <a:schemeClr val="tx1"/>
            </a:solidFill>
          </a:endParaRPr>
        </a:p>
      </dsp:txBody>
      <dsp:txXfrm>
        <a:off x="453662" y="21616"/>
        <a:ext cx="5861464" cy="399568"/>
      </dsp:txXfrm>
    </dsp:sp>
    <dsp:sp modelId="{BAC46959-51FD-4119-84BE-83FE8F472168}">
      <dsp:nvSpPr>
        <dsp:cNvPr id="0" name=""/>
        <dsp:cNvSpPr/>
      </dsp:nvSpPr>
      <dsp:spPr>
        <a:xfrm>
          <a:off x="0" y="989332"/>
          <a:ext cx="843528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634391"/>
              <a:satOff val="1115"/>
              <a:lumOff val="-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1DA35A-1DCB-4F10-95BC-F721AE7E123D}">
      <dsp:nvSpPr>
        <dsp:cNvPr id="0" name=""/>
        <dsp:cNvSpPr/>
      </dsp:nvSpPr>
      <dsp:spPr>
        <a:xfrm>
          <a:off x="421764" y="767932"/>
          <a:ext cx="5904696" cy="442800"/>
        </a:xfrm>
        <a:prstGeom prst="roundRect">
          <a:avLst/>
        </a:prstGeom>
        <a:solidFill>
          <a:schemeClr val="accent5">
            <a:hueOff val="1634391"/>
            <a:satOff val="1115"/>
            <a:lumOff val="-31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183" tIns="0" rIns="22318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noProof="0" dirty="0" smtClean="0">
              <a:solidFill>
                <a:schemeClr val="tx1"/>
              </a:solidFill>
            </a:rPr>
            <a:t>порівняти реальні результати з очікуваними, проаналізувати, чому сталося так, а не інакше;</a:t>
          </a:r>
          <a:endParaRPr lang="uk-UA" sz="1800" b="1" i="1" kern="1200" noProof="0" dirty="0">
            <a:solidFill>
              <a:schemeClr val="tx1"/>
            </a:solidFill>
          </a:endParaRPr>
        </a:p>
      </dsp:txBody>
      <dsp:txXfrm>
        <a:off x="443380" y="789548"/>
        <a:ext cx="5861464" cy="399568"/>
      </dsp:txXfrm>
    </dsp:sp>
    <dsp:sp modelId="{AFB13F80-CAA5-46F3-AA9B-67C80FA01D5C}">
      <dsp:nvSpPr>
        <dsp:cNvPr id="0" name=""/>
        <dsp:cNvSpPr/>
      </dsp:nvSpPr>
      <dsp:spPr>
        <a:xfrm>
          <a:off x="0" y="1669732"/>
          <a:ext cx="843528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3268782"/>
              <a:satOff val="2231"/>
              <a:lumOff val="-62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A12278-4596-4674-AFC6-ABF184C83837}">
      <dsp:nvSpPr>
        <dsp:cNvPr id="0" name=""/>
        <dsp:cNvSpPr/>
      </dsp:nvSpPr>
      <dsp:spPr>
        <a:xfrm>
          <a:off x="421764" y="1448332"/>
          <a:ext cx="5904696" cy="442800"/>
        </a:xfrm>
        <a:prstGeom prst="roundRect">
          <a:avLst/>
        </a:prstGeom>
        <a:solidFill>
          <a:schemeClr val="accent5">
            <a:hueOff val="3268782"/>
            <a:satOff val="2231"/>
            <a:lumOff val="-627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183" tIns="0" rIns="22318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noProof="0" dirty="0" smtClean="0">
              <a:solidFill>
                <a:schemeClr val="tx1"/>
              </a:solidFill>
            </a:rPr>
            <a:t>зробити спільні висновки;</a:t>
          </a:r>
        </a:p>
      </dsp:txBody>
      <dsp:txXfrm>
        <a:off x="443380" y="1469948"/>
        <a:ext cx="5861464" cy="399568"/>
      </dsp:txXfrm>
    </dsp:sp>
    <dsp:sp modelId="{42F2763B-51B5-417B-BCBE-0DC2E156D60F}">
      <dsp:nvSpPr>
        <dsp:cNvPr id="0" name=""/>
        <dsp:cNvSpPr/>
      </dsp:nvSpPr>
      <dsp:spPr>
        <a:xfrm>
          <a:off x="0" y="2376264"/>
          <a:ext cx="843528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4903174"/>
              <a:satOff val="3346"/>
              <a:lumOff val="-94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1A35A4-0BB8-485C-AAD9-D7152DEA6C5F}">
      <dsp:nvSpPr>
        <dsp:cNvPr id="0" name=""/>
        <dsp:cNvSpPr/>
      </dsp:nvSpPr>
      <dsp:spPr>
        <a:xfrm>
          <a:off x="421764" y="2128732"/>
          <a:ext cx="5904696" cy="442800"/>
        </a:xfrm>
        <a:prstGeom prst="roundRect">
          <a:avLst/>
        </a:prstGeom>
        <a:solidFill>
          <a:schemeClr val="accent5">
            <a:hueOff val="4903174"/>
            <a:satOff val="3346"/>
            <a:lumOff val="-94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183" tIns="0" rIns="22318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noProof="0" dirty="0" smtClean="0">
              <a:solidFill>
                <a:schemeClr val="tx1"/>
              </a:solidFill>
            </a:rPr>
            <a:t>обговорити нові теми для обмірковування</a:t>
          </a:r>
          <a:r>
            <a:rPr lang="ru-RU" sz="1800" b="1" i="1" kern="1200" dirty="0" smtClean="0">
              <a:solidFill>
                <a:schemeClr val="tx1"/>
              </a:solidFill>
            </a:rPr>
            <a:t>;</a:t>
          </a:r>
          <a:endParaRPr lang="ru-RU" sz="1800" b="1" i="1" kern="1200" dirty="0">
            <a:solidFill>
              <a:schemeClr val="tx1"/>
            </a:solidFill>
          </a:endParaRPr>
        </a:p>
      </dsp:txBody>
      <dsp:txXfrm>
        <a:off x="443380" y="2150348"/>
        <a:ext cx="5861464" cy="399568"/>
      </dsp:txXfrm>
    </dsp:sp>
    <dsp:sp modelId="{A7457766-68BB-427A-86A1-F5783B2293B9}">
      <dsp:nvSpPr>
        <dsp:cNvPr id="0" name=""/>
        <dsp:cNvSpPr/>
      </dsp:nvSpPr>
      <dsp:spPr>
        <a:xfrm>
          <a:off x="0" y="3030532"/>
          <a:ext cx="843528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6537565"/>
              <a:satOff val="4462"/>
              <a:lumOff val="-125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6F3D65-CECD-4CE1-A96F-6C66118BF21C}">
      <dsp:nvSpPr>
        <dsp:cNvPr id="0" name=""/>
        <dsp:cNvSpPr/>
      </dsp:nvSpPr>
      <dsp:spPr>
        <a:xfrm>
          <a:off x="421764" y="2809132"/>
          <a:ext cx="5904696" cy="442800"/>
        </a:xfrm>
        <a:prstGeom prst="roundRect">
          <a:avLst/>
        </a:prstGeom>
        <a:solidFill>
          <a:schemeClr val="accent5">
            <a:hueOff val="6537565"/>
            <a:satOff val="4462"/>
            <a:lumOff val="-1254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183" tIns="0" rIns="22318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noProof="0" dirty="0" smtClean="0">
              <a:solidFill>
                <a:schemeClr val="tx1"/>
              </a:solidFill>
            </a:rPr>
            <a:t>встановити зв’язок між тим, що вже відомо, і тим, що потрібно засвоїти в майбутньому;</a:t>
          </a:r>
          <a:endParaRPr lang="uk-UA" sz="1800" b="1" i="1" kern="1200" noProof="0" dirty="0">
            <a:solidFill>
              <a:schemeClr val="tx1"/>
            </a:solidFill>
          </a:endParaRPr>
        </a:p>
      </dsp:txBody>
      <dsp:txXfrm>
        <a:off x="443380" y="2830748"/>
        <a:ext cx="5861464" cy="399568"/>
      </dsp:txXfrm>
    </dsp:sp>
    <dsp:sp modelId="{D4502B44-3306-46FD-A60A-4F4E13143518}">
      <dsp:nvSpPr>
        <dsp:cNvPr id="0" name=""/>
        <dsp:cNvSpPr/>
      </dsp:nvSpPr>
      <dsp:spPr>
        <a:xfrm>
          <a:off x="0" y="3710932"/>
          <a:ext cx="843528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8171956"/>
              <a:satOff val="5577"/>
              <a:lumOff val="-156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170B16-9D45-42BB-AC12-37C78F4A6162}">
      <dsp:nvSpPr>
        <dsp:cNvPr id="0" name=""/>
        <dsp:cNvSpPr/>
      </dsp:nvSpPr>
      <dsp:spPr>
        <a:xfrm>
          <a:off x="421764" y="3489532"/>
          <a:ext cx="5904696" cy="442800"/>
        </a:xfrm>
        <a:prstGeom prst="roundRect">
          <a:avLst/>
        </a:prstGeom>
        <a:solidFill>
          <a:schemeClr val="accent5">
            <a:hueOff val="8171956"/>
            <a:satOff val="5577"/>
            <a:lumOff val="-1568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183" tIns="0" rIns="22318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noProof="0" dirty="0" smtClean="0">
              <a:solidFill>
                <a:schemeClr val="tx1"/>
              </a:solidFill>
            </a:rPr>
            <a:t>скласти план подальших дій.</a:t>
          </a:r>
          <a:endParaRPr lang="uk-UA" sz="1800" b="1" i="1" kern="1200" noProof="0" dirty="0">
            <a:solidFill>
              <a:schemeClr val="tx1"/>
            </a:solidFill>
          </a:endParaRPr>
        </a:p>
      </dsp:txBody>
      <dsp:txXfrm>
        <a:off x="443380" y="3511148"/>
        <a:ext cx="5861464" cy="3995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7267C5-3845-4C0C-ACA5-7E434A6E9596}">
      <dsp:nvSpPr>
        <dsp:cNvPr id="0" name=""/>
        <dsp:cNvSpPr/>
      </dsp:nvSpPr>
      <dsp:spPr>
        <a:xfrm>
          <a:off x="-5085167" y="-779027"/>
          <a:ext cx="6055888" cy="6055888"/>
        </a:xfrm>
        <a:prstGeom prst="blockArc">
          <a:avLst>
            <a:gd name="adj1" fmla="val 18900000"/>
            <a:gd name="adj2" fmla="val 2700000"/>
            <a:gd name="adj3" fmla="val 357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598260-E2F9-4439-9FB5-0B46D71823F7}">
      <dsp:nvSpPr>
        <dsp:cNvPr id="0" name=""/>
        <dsp:cNvSpPr/>
      </dsp:nvSpPr>
      <dsp:spPr>
        <a:xfrm>
          <a:off x="362107" y="236855"/>
          <a:ext cx="7805454" cy="47353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586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noProof="0" dirty="0" smtClean="0">
              <a:solidFill>
                <a:schemeClr val="tx1"/>
              </a:solidFill>
            </a:rPr>
            <a:t>залучення батьків до консультування щодо особливостей організації процесу дистанційного навчання;</a:t>
          </a:r>
          <a:endParaRPr lang="uk-UA" sz="1800" b="1" kern="1200" noProof="0" dirty="0">
            <a:solidFill>
              <a:schemeClr val="tx1"/>
            </a:solidFill>
          </a:endParaRPr>
        </a:p>
      </dsp:txBody>
      <dsp:txXfrm>
        <a:off x="362107" y="236855"/>
        <a:ext cx="7805454" cy="473531"/>
      </dsp:txXfrm>
    </dsp:sp>
    <dsp:sp modelId="{BBAD00FD-5656-42FC-835E-A33596F7CD3D}">
      <dsp:nvSpPr>
        <dsp:cNvPr id="0" name=""/>
        <dsp:cNvSpPr/>
      </dsp:nvSpPr>
      <dsp:spPr>
        <a:xfrm>
          <a:off x="66149" y="177664"/>
          <a:ext cx="591914" cy="5919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806DCA-F3D5-401D-80DC-8BB1566C4EC8}">
      <dsp:nvSpPr>
        <dsp:cNvPr id="0" name=""/>
        <dsp:cNvSpPr/>
      </dsp:nvSpPr>
      <dsp:spPr>
        <a:xfrm>
          <a:off x="714317" y="917075"/>
          <a:ext cx="7415941" cy="473531"/>
        </a:xfrm>
        <a:prstGeom prst="rect">
          <a:avLst/>
        </a:prstGeom>
        <a:solidFill>
          <a:schemeClr val="accent5">
            <a:hueOff val="1634391"/>
            <a:satOff val="1115"/>
            <a:lumOff val="-31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586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noProof="0" dirty="0" smtClean="0">
              <a:solidFill>
                <a:schemeClr val="tx1"/>
              </a:solidFill>
            </a:rPr>
            <a:t>повторення та актуалізація раніше вивченого</a:t>
          </a:r>
          <a:r>
            <a:rPr lang="uk-UA" sz="1800" b="1" kern="1200" noProof="0" dirty="0" smtClean="0">
              <a:solidFill>
                <a:schemeClr val="tx1"/>
              </a:solidFill>
            </a:rPr>
            <a:t> </a:t>
          </a:r>
          <a:r>
            <a:rPr lang="en-US" sz="1800" b="1" kern="1200" noProof="0" dirty="0" smtClean="0">
              <a:solidFill>
                <a:schemeClr val="tx1"/>
              </a:solidFill>
            </a:rPr>
            <a:t>матеріалу;</a:t>
          </a:r>
          <a:endParaRPr lang="en-US" sz="1800" b="1" kern="1200" noProof="0" dirty="0">
            <a:solidFill>
              <a:schemeClr val="tx1"/>
            </a:solidFill>
          </a:endParaRPr>
        </a:p>
      </dsp:txBody>
      <dsp:txXfrm>
        <a:off x="714317" y="917075"/>
        <a:ext cx="7415941" cy="473531"/>
      </dsp:txXfrm>
    </dsp:sp>
    <dsp:sp modelId="{C0FD10D5-617C-49D8-95E3-2114C9E17FCB}">
      <dsp:nvSpPr>
        <dsp:cNvPr id="0" name=""/>
        <dsp:cNvSpPr/>
      </dsp:nvSpPr>
      <dsp:spPr>
        <a:xfrm>
          <a:off x="455662" y="887872"/>
          <a:ext cx="591914" cy="5919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634391"/>
              <a:satOff val="1115"/>
              <a:lumOff val="-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DB1628-60A0-4B27-8C73-BEAF78E48275}">
      <dsp:nvSpPr>
        <dsp:cNvPr id="0" name=""/>
        <dsp:cNvSpPr/>
      </dsp:nvSpPr>
      <dsp:spPr>
        <a:xfrm>
          <a:off x="914462" y="1637487"/>
          <a:ext cx="7237827" cy="473531"/>
        </a:xfrm>
        <a:prstGeom prst="rect">
          <a:avLst/>
        </a:prstGeom>
        <a:solidFill>
          <a:schemeClr val="accent5">
            <a:hueOff val="3268782"/>
            <a:satOff val="2231"/>
            <a:lumOff val="-627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586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noProof="0" dirty="0" smtClean="0">
              <a:solidFill>
                <a:schemeClr val="tx1"/>
              </a:solidFill>
            </a:rPr>
            <a:t>урахування індивідуальної працездатності дитини відповідно до стану її здоров’я</a:t>
          </a:r>
          <a:r>
            <a:rPr lang="ru-RU" sz="1800" b="1" kern="1200" dirty="0" smtClean="0">
              <a:solidFill>
                <a:schemeClr val="tx1"/>
              </a:solidFill>
            </a:rPr>
            <a:t>;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914462" y="1637487"/>
        <a:ext cx="7237827" cy="473531"/>
      </dsp:txXfrm>
    </dsp:sp>
    <dsp:sp modelId="{A4BC4EC3-CA47-4EE1-A2B2-167CC8E9B93E}">
      <dsp:nvSpPr>
        <dsp:cNvPr id="0" name=""/>
        <dsp:cNvSpPr/>
      </dsp:nvSpPr>
      <dsp:spPr>
        <a:xfrm>
          <a:off x="633776" y="1598080"/>
          <a:ext cx="591914" cy="5919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3268782"/>
              <a:satOff val="2231"/>
              <a:lumOff val="-62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0469F0-8292-47AE-88B4-3B7EA87B51DD}">
      <dsp:nvSpPr>
        <dsp:cNvPr id="0" name=""/>
        <dsp:cNvSpPr/>
      </dsp:nvSpPr>
      <dsp:spPr>
        <a:xfrm>
          <a:off x="936103" y="2376263"/>
          <a:ext cx="7237827" cy="473531"/>
        </a:xfrm>
        <a:prstGeom prst="rect">
          <a:avLst/>
        </a:prstGeom>
        <a:solidFill>
          <a:schemeClr val="accent5">
            <a:hueOff val="4903174"/>
            <a:satOff val="3346"/>
            <a:lumOff val="-94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586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noProof="0" dirty="0" smtClean="0">
              <a:solidFill>
                <a:schemeClr val="tx1"/>
              </a:solidFill>
            </a:rPr>
            <a:t>моніторинг динаміки втомлюваності;</a:t>
          </a:r>
          <a:endParaRPr lang="uk-UA" sz="1800" b="1" kern="1200" noProof="0" dirty="0">
            <a:solidFill>
              <a:schemeClr val="tx1"/>
            </a:solidFill>
          </a:endParaRPr>
        </a:p>
      </dsp:txBody>
      <dsp:txXfrm>
        <a:off x="936103" y="2376263"/>
        <a:ext cx="7237827" cy="473531"/>
      </dsp:txXfrm>
    </dsp:sp>
    <dsp:sp modelId="{7EC214B8-F6F4-470A-AA47-38AAA3A4DD35}">
      <dsp:nvSpPr>
        <dsp:cNvPr id="0" name=""/>
        <dsp:cNvSpPr/>
      </dsp:nvSpPr>
      <dsp:spPr>
        <a:xfrm>
          <a:off x="633776" y="2307838"/>
          <a:ext cx="591914" cy="5919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4903174"/>
              <a:satOff val="3346"/>
              <a:lumOff val="-94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711625-5DE3-43DA-AE67-3965B830EECD}">
      <dsp:nvSpPr>
        <dsp:cNvPr id="0" name=""/>
        <dsp:cNvSpPr/>
      </dsp:nvSpPr>
      <dsp:spPr>
        <a:xfrm>
          <a:off x="751619" y="3077238"/>
          <a:ext cx="7415941" cy="473531"/>
        </a:xfrm>
        <a:prstGeom prst="rect">
          <a:avLst/>
        </a:prstGeom>
        <a:solidFill>
          <a:schemeClr val="accent5">
            <a:hueOff val="6537565"/>
            <a:satOff val="4462"/>
            <a:lumOff val="-1254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586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noProof="0" dirty="0" smtClean="0">
              <a:solidFill>
                <a:schemeClr val="tx1"/>
              </a:solidFill>
            </a:rPr>
            <a:t>дотримання режиму дня, заснованого на наукових рекомендаціях;</a:t>
          </a:r>
        </a:p>
      </dsp:txBody>
      <dsp:txXfrm>
        <a:off x="751619" y="3077238"/>
        <a:ext cx="7415941" cy="473531"/>
      </dsp:txXfrm>
    </dsp:sp>
    <dsp:sp modelId="{8F9B787A-2672-424E-9B7D-083AD27C59C5}">
      <dsp:nvSpPr>
        <dsp:cNvPr id="0" name=""/>
        <dsp:cNvSpPr/>
      </dsp:nvSpPr>
      <dsp:spPr>
        <a:xfrm>
          <a:off x="455662" y="3018046"/>
          <a:ext cx="591914" cy="5919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6537565"/>
              <a:satOff val="4462"/>
              <a:lumOff val="-125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6A9430-06D8-4B3B-89E8-50CF59D41965}">
      <dsp:nvSpPr>
        <dsp:cNvPr id="0" name=""/>
        <dsp:cNvSpPr/>
      </dsp:nvSpPr>
      <dsp:spPr>
        <a:xfrm>
          <a:off x="362107" y="3787446"/>
          <a:ext cx="7805454" cy="473531"/>
        </a:xfrm>
        <a:prstGeom prst="rect">
          <a:avLst/>
        </a:prstGeom>
        <a:solidFill>
          <a:schemeClr val="accent5">
            <a:hueOff val="8171956"/>
            <a:satOff val="5577"/>
            <a:lumOff val="-1568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586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noProof="0" dirty="0" smtClean="0">
              <a:solidFill>
                <a:schemeClr val="tx1"/>
              </a:solidFill>
            </a:rPr>
            <a:t>спокій, упевненість і позитивні емоції педагогів та батьків.</a:t>
          </a:r>
          <a:endParaRPr lang="uk-UA" sz="1800" b="1" kern="1200" noProof="0" dirty="0">
            <a:solidFill>
              <a:schemeClr val="tx1"/>
            </a:solidFill>
          </a:endParaRPr>
        </a:p>
      </dsp:txBody>
      <dsp:txXfrm>
        <a:off x="362107" y="3787446"/>
        <a:ext cx="7805454" cy="473531"/>
      </dsp:txXfrm>
    </dsp:sp>
    <dsp:sp modelId="{4972353E-B3A8-45D7-A7FE-ECA5FD79C670}">
      <dsp:nvSpPr>
        <dsp:cNvPr id="0" name=""/>
        <dsp:cNvSpPr/>
      </dsp:nvSpPr>
      <dsp:spPr>
        <a:xfrm>
          <a:off x="66149" y="3728254"/>
          <a:ext cx="591914" cy="59191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8171956"/>
              <a:satOff val="5577"/>
              <a:lumOff val="-156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13.01.2021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13.01.2021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dirty="0" smtClean="0"/>
              <a:t>Бесплатно и без регистрации.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3192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9568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9568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375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216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276872"/>
            <a:ext cx="7344816" cy="1440160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13.01.2021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13.01.2021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13.01.2021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13.01.2021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419872" y="292102"/>
            <a:ext cx="5544616" cy="104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idx="1"/>
          </p:nvPr>
        </p:nvSpPr>
        <p:spPr>
          <a:xfrm>
            <a:off x="1115616" y="1556792"/>
            <a:ext cx="7632848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13.01.2021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13.01.2021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13.01.2021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13.01.2021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13.01.2021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13.01.2021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13.01.2021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292102"/>
            <a:ext cx="5544616" cy="104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5616" y="1556792"/>
            <a:ext cx="7632848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13.01.2021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lasstime.com/uk/" TargetMode="External"/><Relationship Id="rId3" Type="http://schemas.openxmlformats.org/officeDocument/2006/relationships/hyperlink" Target="https://moodle.org/" TargetMode="External"/><Relationship Id="rId7" Type="http://schemas.openxmlformats.org/officeDocument/2006/relationships/hyperlink" Target="https://learningapps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lassroom.google.com/h" TargetMode="External"/><Relationship Id="rId5" Type="http://schemas.openxmlformats.org/officeDocument/2006/relationships/hyperlink" Target="https://www.classdojo.com/uk-ua/signup/" TargetMode="External"/><Relationship Id="rId4" Type="http://schemas.openxmlformats.org/officeDocument/2006/relationships/hyperlink" Target="https://zoom.us/download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search?q=urokok.com.ua+1+%D0%BA%D0%BB%D0%B0%D1%81&amp;oq=uro&amp;aqs=chrome.0.35i39j69i57j0j0i395l3j69i60l2.8730j1j7&amp;sourceid=chrome&amp;ie=UTF-8" TargetMode="External"/><Relationship Id="rId3" Type="http://schemas.openxmlformats.org/officeDocument/2006/relationships/hyperlink" Target="https://nus.org.ua/articles/yak-rozrobyty-dystantsijnyj-urok-dlya-1-2-klasiv-instruktsiya-vid-vchytelky/" TargetMode="External"/><Relationship Id="rId7" Type="http://schemas.openxmlformats.org/officeDocument/2006/relationships/hyperlink" Target="https://nus.org.ua/articles/30-instrumentv-dlya-dystantsijnogo-navchannya-dobirka-nush/" TargetMode="External"/><Relationship Id="rId2" Type="http://schemas.openxmlformats.org/officeDocument/2006/relationships/hyperlink" Target="https://nus.org.ua/articles/yak-tehnichno-organizuvaty-dystantsijne-navchannya-pokrokova-instruktsiy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us.org.ua/articles/yak-organizuvaty-dystantsijne-navchannya-dlya-ditej-z-oop-dosvid-vchyteliv/" TargetMode="External"/><Relationship Id="rId5" Type="http://schemas.openxmlformats.org/officeDocument/2006/relationships/hyperlink" Target="https://nus.org.ua/articles/chotyry-servisy-yaki-dopomozhut-organizuvaty-dystantsijne-navchannya/" TargetMode="External"/><Relationship Id="rId10" Type="http://schemas.openxmlformats.org/officeDocument/2006/relationships/hyperlink" Target="https://nus.org.ua/articles/navchannya-vdoma-praktychni-porady-dlya-vchyteliv-vid-psyhologyni-svitlany-rojz/" TargetMode="External"/><Relationship Id="rId4" Type="http://schemas.openxmlformats.org/officeDocument/2006/relationships/hyperlink" Target="https://nus.org.ua/articles/dystantsijne-navchannya-v-3-4-klasi-instruktsiyi-pryklady-urokiv-ta-komunikatsiyi-z-batkamy/" TargetMode="External"/><Relationship Id="rId9" Type="http://schemas.openxmlformats.org/officeDocument/2006/relationships/hyperlink" Target="https://nus.org.ua/articles/dystantsine-navchannya-yak-zatsikavyty-uchniv-porady-vid-uchytelky/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1844824"/>
            <a:ext cx="7344816" cy="4248472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Організація дистанційного навчання в початковій</a:t>
            </a:r>
            <a:r>
              <a:rPr lang="uk-UA" sz="5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школі</a:t>
            </a:r>
            <a:br>
              <a:rPr lang="uk-UA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Методичні рекомендації</a:t>
            </a:r>
            <a:b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uk-UA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sz="2000" dirty="0">
                <a:solidFill>
                  <a:schemeClr val="tx2">
                    <a:lumMod val="75000"/>
                  </a:schemeClr>
                </a:solidFill>
              </a:rPr>
              <a:t>П</a:t>
            </a:r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</a:rPr>
              <a:t>ідготувала консультант КУ «ЦПРПП»</a:t>
            </a:r>
            <a:br>
              <a:rPr lang="uk-UA" sz="2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</a:rPr>
              <a:t>Ю.Антонішина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99792" y="188640"/>
            <a:ext cx="6444208" cy="1512168"/>
          </a:xfrm>
        </p:spPr>
        <p:txBody>
          <a:bodyPr>
            <a:noAutofit/>
          </a:bodyPr>
          <a:lstStyle/>
          <a:p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uk-UA" sz="3200" b="1" i="1" dirty="0" smtClean="0"/>
              <a:t>Вимоги до організації роботи з технічними засобами навчання</a:t>
            </a:r>
            <a:br>
              <a:rPr lang="uk-UA" sz="3200" b="1" i="1" dirty="0" smtClean="0"/>
            </a:br>
            <a:endParaRPr lang="uk-UA" sz="3200" b="1" i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28662" y="1700808"/>
            <a:ext cx="7632848" cy="4608512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uk-UA" sz="1400" dirty="0" smtClean="0">
              <a:solidFill>
                <a:srgbClr val="666699"/>
              </a:solidFill>
            </a:endParaRPr>
          </a:p>
          <a:p>
            <a:pPr>
              <a:buNone/>
            </a:pPr>
            <a:r>
              <a:rPr lang="ru-RU" sz="7200" b="1" i="1" dirty="0" smtClean="0">
                <a:solidFill>
                  <a:schemeClr val="tx1"/>
                </a:solidFill>
              </a:rPr>
              <a:t>Відповідно до п. 8 розділу </a:t>
            </a:r>
            <a:r>
              <a:rPr lang="en-US" sz="7200" b="1" i="1" dirty="0" smtClean="0">
                <a:solidFill>
                  <a:schemeClr val="tx1"/>
                </a:solidFill>
              </a:rPr>
              <a:t>V </a:t>
            </a:r>
            <a:r>
              <a:rPr lang="ru-RU" sz="7200" b="1" i="1" dirty="0" smtClean="0">
                <a:solidFill>
                  <a:schemeClr val="tx1"/>
                </a:solidFill>
              </a:rPr>
              <a:t>САНІТАРНОГО РЕГЛАМЕНТУ для </a:t>
            </a:r>
            <a:r>
              <a:rPr lang="uk-UA" sz="7200" b="1" i="1" dirty="0" smtClean="0">
                <a:solidFill>
                  <a:schemeClr val="tx1"/>
                </a:solidFill>
              </a:rPr>
              <a:t>ЗЗСО (наказ </a:t>
            </a:r>
            <a:r>
              <a:rPr lang="ru-RU" sz="7200" b="1" i="1" dirty="0" smtClean="0">
                <a:solidFill>
                  <a:schemeClr val="tx1"/>
                </a:solidFill>
              </a:rPr>
              <a:t>МОЗ України </a:t>
            </a:r>
            <a:r>
              <a:rPr lang="en-US" sz="7200" b="1" i="1" dirty="0" smtClean="0">
                <a:solidFill>
                  <a:schemeClr val="tx1"/>
                </a:solidFill>
              </a:rPr>
              <a:t>N 2205</a:t>
            </a:r>
            <a:r>
              <a:rPr lang="uk-UA" sz="7200" b="1" i="1" dirty="0" smtClean="0">
                <a:solidFill>
                  <a:schemeClr val="tx1"/>
                </a:solidFill>
              </a:rPr>
              <a:t> від </a:t>
            </a:r>
            <a:r>
              <a:rPr lang="ru-RU" sz="7200" b="1" i="1" dirty="0" smtClean="0">
                <a:solidFill>
                  <a:schemeClr val="tx1"/>
                </a:solidFill>
              </a:rPr>
              <a:t>25.09 2020 </a:t>
            </a:r>
            <a:r>
              <a:rPr lang="uk-UA" sz="7200" b="1" i="1" dirty="0" smtClean="0">
                <a:solidFill>
                  <a:schemeClr val="tx1"/>
                </a:solidFill>
              </a:rPr>
              <a:t>р</a:t>
            </a:r>
            <a:r>
              <a:rPr lang="ru-RU" sz="7200" b="1" i="1" dirty="0" smtClean="0">
                <a:solidFill>
                  <a:schemeClr val="tx1"/>
                </a:solidFill>
              </a:rPr>
              <a:t>.)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7200" dirty="0" smtClean="0">
                <a:solidFill>
                  <a:schemeClr val="tx1"/>
                </a:solidFill>
              </a:rPr>
              <a:t>При </a:t>
            </a:r>
            <a:r>
              <a:rPr lang="uk-UA" sz="7200" dirty="0" smtClean="0">
                <a:solidFill>
                  <a:schemeClr val="tx1"/>
                </a:solidFill>
              </a:rPr>
              <a:t>використанні</a:t>
            </a:r>
            <a:r>
              <a:rPr lang="ru-RU" sz="7200" dirty="0" smtClean="0">
                <a:solidFill>
                  <a:schemeClr val="tx1"/>
                </a:solidFill>
              </a:rPr>
              <a:t> </a:t>
            </a:r>
            <a:r>
              <a:rPr lang="ru-RU" sz="7200" dirty="0">
                <a:solidFill>
                  <a:schemeClr val="tx1"/>
                </a:solidFill>
              </a:rPr>
              <a:t>технічних засобів навчання (далі - </a:t>
            </a:r>
            <a:r>
              <a:rPr lang="ru-RU" sz="7200" dirty="0" smtClean="0">
                <a:solidFill>
                  <a:schemeClr val="tx1"/>
                </a:solidFill>
              </a:rPr>
              <a:t>ТЗН) під </a:t>
            </a:r>
            <a:r>
              <a:rPr lang="ru-RU" sz="7200" dirty="0">
                <a:solidFill>
                  <a:schemeClr val="tx1"/>
                </a:solidFill>
              </a:rPr>
              <a:t>час проведення навчального заняття потрібно чергувати види навчальної діяльності. </a:t>
            </a:r>
            <a:r>
              <a:rPr lang="en-US" sz="7200" dirty="0" smtClean="0">
                <a:solidFill>
                  <a:schemeClr val="tx1"/>
                </a:solidFill>
              </a:rPr>
              <a:t>Безперервна</a:t>
            </a:r>
            <a:r>
              <a:rPr lang="ru-RU" sz="7200" dirty="0" smtClean="0">
                <a:solidFill>
                  <a:schemeClr val="tx1"/>
                </a:solidFill>
              </a:rPr>
              <a:t> </a:t>
            </a:r>
            <a:r>
              <a:rPr lang="ru-RU" sz="7200" dirty="0">
                <a:solidFill>
                  <a:schemeClr val="tx1"/>
                </a:solidFill>
              </a:rPr>
              <a:t>тривалість навчальної діяльності з ТЗН упродовж навчального заняття повинна бути: </a:t>
            </a:r>
            <a:endParaRPr lang="ru-RU" sz="72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7200" b="1" i="1" dirty="0" smtClean="0">
                <a:solidFill>
                  <a:srgbClr val="FF0000"/>
                </a:solidFill>
              </a:rPr>
              <a:t>для </a:t>
            </a:r>
            <a:r>
              <a:rPr lang="ru-RU" sz="7200" b="1" i="1" dirty="0">
                <a:solidFill>
                  <a:srgbClr val="FF0000"/>
                </a:solidFill>
              </a:rPr>
              <a:t>учнів 1 класів - не більше 10 хвилин</a:t>
            </a:r>
            <a:r>
              <a:rPr lang="ru-RU" sz="7200" b="1" i="1" dirty="0" smtClean="0">
                <a:solidFill>
                  <a:srgbClr val="FF0000"/>
                </a:solidFill>
              </a:rPr>
              <a:t>;</a:t>
            </a:r>
          </a:p>
          <a:p>
            <a:pPr algn="just">
              <a:buNone/>
            </a:pPr>
            <a:r>
              <a:rPr lang="ru-RU" sz="7200" b="1" i="1" dirty="0" smtClean="0">
                <a:solidFill>
                  <a:srgbClr val="FF0000"/>
                </a:solidFill>
              </a:rPr>
              <a:t>для </a:t>
            </a:r>
            <a:r>
              <a:rPr lang="ru-RU" sz="7200" b="1" i="1" dirty="0">
                <a:solidFill>
                  <a:srgbClr val="FF0000"/>
                </a:solidFill>
              </a:rPr>
              <a:t>учнів 2 - 4 класів - не більше 15 хвилин;</a:t>
            </a:r>
            <a:r>
              <a:rPr lang="ru-RU" sz="7200" b="1" i="1" dirty="0">
                <a:solidFill>
                  <a:schemeClr val="tx1"/>
                </a:solidFill>
              </a:rPr>
              <a:t> </a:t>
            </a:r>
            <a:endParaRPr lang="ru-RU" sz="7200" b="1" i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7200" b="1" i="1" dirty="0" smtClean="0">
                <a:solidFill>
                  <a:schemeClr val="tx1"/>
                </a:solidFill>
              </a:rPr>
              <a:t>для </a:t>
            </a:r>
            <a:r>
              <a:rPr lang="ru-RU" sz="7200" b="1" i="1" dirty="0">
                <a:solidFill>
                  <a:schemeClr val="tx1"/>
                </a:solidFill>
              </a:rPr>
              <a:t>учнів 5 - 7 класів - не більше 20 хвилин; </a:t>
            </a:r>
            <a:endParaRPr lang="ru-RU" sz="7200" b="1" i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7200" b="1" i="1" dirty="0" smtClean="0">
                <a:solidFill>
                  <a:schemeClr val="tx1"/>
                </a:solidFill>
              </a:rPr>
              <a:t>для </a:t>
            </a:r>
            <a:r>
              <a:rPr lang="ru-RU" sz="7200" b="1" i="1" dirty="0">
                <a:solidFill>
                  <a:schemeClr val="tx1"/>
                </a:solidFill>
              </a:rPr>
              <a:t>учнів 8 - 9 класів - 20 - 25 хвилин; </a:t>
            </a:r>
            <a:endParaRPr lang="ru-RU" sz="7200" b="1" i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7200" b="1" i="1" dirty="0" smtClean="0">
                <a:solidFill>
                  <a:schemeClr val="tx1"/>
                </a:solidFill>
              </a:rPr>
              <a:t>для </a:t>
            </a:r>
            <a:r>
              <a:rPr lang="ru-RU" sz="7200" b="1" i="1" dirty="0">
                <a:solidFill>
                  <a:schemeClr val="tx1"/>
                </a:solidFill>
              </a:rPr>
              <a:t>учнів 10 - 11(12) класів на 1-й годині занять до 30 хвилин, на 2-й годині занять - 20 хвилин. </a:t>
            </a:r>
            <a:endParaRPr lang="ru-RU" sz="7200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75856" y="188640"/>
            <a:ext cx="5544616" cy="1440160"/>
          </a:xfrm>
        </p:spPr>
        <p:txBody>
          <a:bodyPr>
            <a:noAutofit/>
          </a:bodyPr>
          <a:lstStyle/>
          <a:p>
            <a:r>
              <a:rPr lang="uk-UA" sz="3200" b="1" i="1" dirty="0" smtClean="0"/>
              <a:t>Орієнтовний графік роботи вчителя під час дистанційного навчання</a:t>
            </a:r>
            <a:endParaRPr lang="uk-UA" sz="3200" b="1" i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772816"/>
            <a:ext cx="7632848" cy="4248472"/>
          </a:xfrm>
        </p:spPr>
        <p:txBody>
          <a:bodyPr>
            <a:normAutofit fontScale="92500" lnSpcReduction="20000"/>
          </a:bodyPr>
          <a:lstStyle/>
          <a:p>
            <a:pPr indent="342900" algn="just">
              <a:spcBef>
                <a:spcPts val="0"/>
              </a:spcBef>
              <a:buNone/>
            </a:pPr>
            <a:endParaRPr lang="uk-UA" sz="2400" b="1" dirty="0" smtClean="0">
              <a:solidFill>
                <a:schemeClr val="tx1"/>
              </a:solidFill>
            </a:endParaRPr>
          </a:p>
          <a:p>
            <a:pPr indent="342900" algn="just">
              <a:spcBef>
                <a:spcPts val="0"/>
              </a:spcBef>
              <a:buNone/>
            </a:pPr>
            <a:r>
              <a:rPr lang="uk-UA" sz="2400" b="1" dirty="0" smtClean="0">
                <a:solidFill>
                  <a:schemeClr val="tx1"/>
                </a:solidFill>
              </a:rPr>
              <a:t>9.00-10.00</a:t>
            </a:r>
            <a:r>
              <a:rPr lang="uk-UA" sz="2400" b="1" dirty="0">
                <a:solidFill>
                  <a:schemeClr val="tx1"/>
                </a:solidFill>
              </a:rPr>
              <a:t>: </a:t>
            </a:r>
            <a:r>
              <a:rPr lang="uk-UA" sz="2400" dirty="0">
                <a:solidFill>
                  <a:schemeClr val="tx1"/>
                </a:solidFill>
              </a:rPr>
              <a:t>підготовка та розміщення навчальних </a:t>
            </a:r>
            <a:r>
              <a:rPr lang="uk-UA" sz="2400" dirty="0" smtClean="0">
                <a:solidFill>
                  <a:schemeClr val="tx1"/>
                </a:solidFill>
              </a:rPr>
              <a:t>матеріалів </a:t>
            </a:r>
            <a:r>
              <a:rPr lang="uk-UA" sz="2400" dirty="0">
                <a:solidFill>
                  <a:schemeClr val="tx1"/>
                </a:solidFill>
              </a:rPr>
              <a:t>на </a:t>
            </a:r>
            <a:r>
              <a:rPr lang="uk-UA" sz="2400" dirty="0" smtClean="0">
                <a:solidFill>
                  <a:schemeClr val="tx1"/>
                </a:solidFill>
              </a:rPr>
              <a:t>платформі</a:t>
            </a:r>
          </a:p>
          <a:p>
            <a:pPr indent="342900" algn="just">
              <a:spcBef>
                <a:spcPts val="0"/>
              </a:spcBef>
              <a:buNone/>
            </a:pPr>
            <a:endParaRPr lang="uk-UA" sz="2400" dirty="0">
              <a:solidFill>
                <a:schemeClr val="tx1"/>
              </a:solidFill>
            </a:endParaRPr>
          </a:p>
          <a:p>
            <a:pPr indent="342900" algn="just">
              <a:spcBef>
                <a:spcPts val="0"/>
              </a:spcBef>
              <a:buNone/>
            </a:pPr>
            <a:r>
              <a:rPr lang="uk-UA" sz="2400" b="1" dirty="0">
                <a:solidFill>
                  <a:schemeClr val="tx1"/>
                </a:solidFill>
              </a:rPr>
              <a:t>10.00-13.00: </a:t>
            </a:r>
            <a:r>
              <a:rPr lang="uk-UA" sz="2400" dirty="0">
                <a:solidFill>
                  <a:schemeClr val="tx1"/>
                </a:solidFill>
              </a:rPr>
              <a:t>проведення уроків (з використанням </a:t>
            </a:r>
            <a:r>
              <a:rPr lang="uk-UA" sz="2400" dirty="0" smtClean="0">
                <a:solidFill>
                  <a:schemeClr val="tx1"/>
                </a:solidFill>
              </a:rPr>
              <a:t>обраної </a:t>
            </a:r>
            <a:r>
              <a:rPr lang="uk-UA" sz="2400" dirty="0">
                <a:solidFill>
                  <a:schemeClr val="tx1"/>
                </a:solidFill>
              </a:rPr>
              <a:t>платформи та інструментів дистанційного навчання</a:t>
            </a:r>
            <a:r>
              <a:rPr lang="uk-UA" sz="2400" dirty="0" smtClean="0">
                <a:solidFill>
                  <a:schemeClr val="tx1"/>
                </a:solidFill>
              </a:rPr>
              <a:t>)</a:t>
            </a:r>
          </a:p>
          <a:p>
            <a:pPr indent="342900" algn="just">
              <a:spcBef>
                <a:spcPts val="0"/>
              </a:spcBef>
              <a:buNone/>
            </a:pPr>
            <a:endParaRPr lang="uk-UA" sz="2400" b="1" dirty="0">
              <a:solidFill>
                <a:schemeClr val="tx1"/>
              </a:solidFill>
            </a:endParaRPr>
          </a:p>
          <a:p>
            <a:pPr indent="342900" algn="just">
              <a:spcBef>
                <a:spcPts val="0"/>
              </a:spcBef>
              <a:buNone/>
            </a:pPr>
            <a:r>
              <a:rPr lang="uk-UA" sz="2400" b="1" dirty="0">
                <a:solidFill>
                  <a:schemeClr val="tx1"/>
                </a:solidFill>
              </a:rPr>
              <a:t>13.00-14.00: </a:t>
            </a:r>
            <a:r>
              <a:rPr lang="uk-UA" sz="2400" dirty="0">
                <a:solidFill>
                  <a:schemeClr val="tx1"/>
                </a:solidFill>
              </a:rPr>
              <a:t>5-10-хвилинні онлайн-консультації (</a:t>
            </a:r>
            <a:r>
              <a:rPr lang="uk-UA" sz="2400" dirty="0" smtClean="0">
                <a:solidFill>
                  <a:schemeClr val="tx1"/>
                </a:solidFill>
              </a:rPr>
              <a:t>індивідуальні </a:t>
            </a:r>
            <a:r>
              <a:rPr lang="uk-UA" sz="2400" dirty="0">
                <a:solidFill>
                  <a:schemeClr val="tx1"/>
                </a:solidFill>
              </a:rPr>
              <a:t>або в малих групах, перевірка творчих </a:t>
            </a:r>
            <a:r>
              <a:rPr lang="uk-UA" sz="2400" dirty="0" smtClean="0">
                <a:solidFill>
                  <a:schemeClr val="tx1"/>
                </a:solidFill>
              </a:rPr>
              <a:t>завдань, самостійної </a:t>
            </a:r>
            <a:r>
              <a:rPr lang="uk-UA" sz="2400" dirty="0">
                <a:solidFill>
                  <a:schemeClr val="tx1"/>
                </a:solidFill>
              </a:rPr>
              <a:t>роботи тощо</a:t>
            </a:r>
            <a:r>
              <a:rPr lang="uk-UA" sz="2400" dirty="0" smtClean="0">
                <a:solidFill>
                  <a:schemeClr val="tx1"/>
                </a:solidFill>
              </a:rPr>
              <a:t>)</a:t>
            </a:r>
          </a:p>
          <a:p>
            <a:pPr indent="342900" algn="just">
              <a:spcBef>
                <a:spcPts val="0"/>
              </a:spcBef>
              <a:buNone/>
            </a:pPr>
            <a:endParaRPr lang="uk-UA" sz="2400" dirty="0">
              <a:solidFill>
                <a:schemeClr val="tx1"/>
              </a:solidFill>
            </a:endParaRPr>
          </a:p>
          <a:p>
            <a:pPr indent="342900" algn="just">
              <a:spcBef>
                <a:spcPts val="0"/>
              </a:spcBef>
              <a:buNone/>
            </a:pPr>
            <a:r>
              <a:rPr lang="uk-UA" sz="2400" b="1" dirty="0">
                <a:solidFill>
                  <a:schemeClr val="tx1"/>
                </a:solidFill>
              </a:rPr>
              <a:t>15.00: </a:t>
            </a:r>
            <a:r>
              <a:rPr lang="uk-UA" sz="2400" dirty="0">
                <a:solidFill>
                  <a:schemeClr val="tx1"/>
                </a:solidFill>
              </a:rPr>
              <a:t>рефлексія, підготовка до наступного </a:t>
            </a:r>
            <a:r>
              <a:rPr lang="uk-UA" sz="2400" dirty="0" smtClean="0">
                <a:solidFill>
                  <a:schemeClr val="tx1"/>
                </a:solidFill>
              </a:rPr>
              <a:t>робочого дня</a:t>
            </a:r>
            <a:endParaRPr lang="uk-UA" sz="2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844824"/>
            <a:ext cx="7704856" cy="3960440"/>
          </a:xfrm>
          <a:prstGeom prst="rect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026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87824" y="260648"/>
            <a:ext cx="5544616" cy="1448036"/>
          </a:xfrm>
        </p:spPr>
        <p:txBody>
          <a:bodyPr>
            <a:noAutofit/>
          </a:bodyPr>
          <a:lstStyle/>
          <a:p>
            <a:r>
              <a:rPr lang="uk-UA" sz="3200" b="1" i="1" dirty="0" smtClean="0"/>
              <a:t>Критерії вибору засобів організації дистанційного навчання</a:t>
            </a:r>
            <a:endParaRPr lang="ru-RU" sz="3200" b="1" i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556792"/>
            <a:ext cx="8208912" cy="43924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uk-UA" sz="2400" b="1" i="1" dirty="0" smtClean="0">
              <a:solidFill>
                <a:srgbClr val="666699"/>
              </a:solidFill>
            </a:endParaRPr>
          </a:p>
          <a:p>
            <a:pPr algn="just">
              <a:buNone/>
            </a:pPr>
            <a:r>
              <a:rPr lang="uk-UA" sz="2400" b="1" i="1" dirty="0" smtClean="0">
                <a:solidFill>
                  <a:schemeClr val="tx1"/>
                </a:solidFill>
              </a:rPr>
              <a:t>Відповідність</a:t>
            </a:r>
            <a:r>
              <a:rPr lang="uk-UA" sz="2400" b="1" i="1" dirty="0" smtClean="0">
                <a:solidFill>
                  <a:srgbClr val="666699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інструментів для </a:t>
            </a:r>
            <a:r>
              <a:rPr lang="ru-RU" sz="2400" dirty="0" smtClean="0">
                <a:solidFill>
                  <a:schemeClr val="tx1"/>
                </a:solidFill>
              </a:rPr>
              <a:t>організації </a:t>
            </a:r>
            <a:r>
              <a:rPr lang="ru-RU" sz="2400" dirty="0">
                <a:solidFill>
                  <a:schemeClr val="tx1"/>
                </a:solidFill>
              </a:rPr>
              <a:t>дистанційного </a:t>
            </a:r>
            <a:r>
              <a:rPr lang="ru-RU" sz="2400" dirty="0" smtClean="0">
                <a:solidFill>
                  <a:schemeClr val="tx1"/>
                </a:solidFill>
              </a:rPr>
              <a:t>навчання поставленим </a:t>
            </a:r>
            <a:r>
              <a:rPr lang="ru-RU" sz="2400" dirty="0">
                <a:solidFill>
                  <a:schemeClr val="tx1"/>
                </a:solidFill>
              </a:rPr>
              <a:t>методичним </a:t>
            </a:r>
            <a:r>
              <a:rPr lang="ru-RU" sz="2400" dirty="0" smtClean="0">
                <a:solidFill>
                  <a:schemeClr val="tx1"/>
                </a:solidFill>
              </a:rPr>
              <a:t>цілям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uk-UA" sz="2400" b="1" i="1" dirty="0" smtClean="0">
                <a:solidFill>
                  <a:schemeClr val="tx1"/>
                </a:solidFill>
              </a:rPr>
              <a:t>Універсальність</a:t>
            </a:r>
            <a:r>
              <a:rPr lang="uk-UA" sz="2400" b="1" i="1" dirty="0" smtClean="0">
                <a:solidFill>
                  <a:srgbClr val="666699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інструментів</a:t>
            </a:r>
            <a:r>
              <a:rPr lang="ru-RU" sz="2400" dirty="0">
                <a:solidFill>
                  <a:schemeClr val="tx1"/>
                </a:solidFill>
              </a:rPr>
              <a:t>, щоб скоротити кількість різних платформ, </a:t>
            </a:r>
            <a:r>
              <a:rPr lang="ru-RU" sz="2400" dirty="0" smtClean="0">
                <a:solidFill>
                  <a:schemeClr val="tx1"/>
                </a:solidFill>
              </a:rPr>
              <a:t>які використовуються </a:t>
            </a:r>
            <a:r>
              <a:rPr lang="ru-RU" sz="2400" dirty="0">
                <a:solidFill>
                  <a:schemeClr val="tx1"/>
                </a:solidFill>
              </a:rPr>
              <a:t>для навчання.</a:t>
            </a:r>
            <a:endParaRPr lang="uk-UA" sz="2400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2400" b="1" i="1" dirty="0" smtClean="0">
                <a:solidFill>
                  <a:schemeClr val="tx1"/>
                </a:solidFill>
              </a:rPr>
              <a:t>Зрозумілість</a:t>
            </a:r>
            <a:r>
              <a:rPr lang="ru-RU" sz="2400" b="1" i="1" dirty="0" smtClean="0">
                <a:solidFill>
                  <a:srgbClr val="666699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інтерфейсу як для </a:t>
            </a:r>
            <a:r>
              <a:rPr lang="ru-RU" sz="2400" dirty="0" smtClean="0">
                <a:solidFill>
                  <a:schemeClr val="tx1"/>
                </a:solidFill>
              </a:rPr>
              <a:t>вчителя, </a:t>
            </a:r>
            <a:r>
              <a:rPr lang="ru-RU" sz="2400" dirty="0">
                <a:solidFill>
                  <a:schemeClr val="tx1"/>
                </a:solidFill>
              </a:rPr>
              <a:t>так і для </a:t>
            </a:r>
            <a:r>
              <a:rPr lang="ru-RU" sz="2400" dirty="0" smtClean="0">
                <a:solidFill>
                  <a:schemeClr val="tx1"/>
                </a:solidFill>
              </a:rPr>
              <a:t>учнів.</a:t>
            </a:r>
          </a:p>
          <a:p>
            <a:pPr algn="just">
              <a:buNone/>
            </a:pPr>
            <a:r>
              <a:rPr lang="uk-UA" sz="2400" b="1" i="1" dirty="0" smtClean="0">
                <a:solidFill>
                  <a:schemeClr val="tx1"/>
                </a:solidFill>
              </a:rPr>
              <a:t>Доступність </a:t>
            </a:r>
            <a:r>
              <a:rPr lang="uk-UA" sz="2400" dirty="0" smtClean="0">
                <a:solidFill>
                  <a:schemeClr val="tx1"/>
                </a:solidFill>
              </a:rPr>
              <a:t>програмних засобів. 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Обирати </a:t>
            </a:r>
            <a:r>
              <a:rPr lang="ru-RU" sz="2400" dirty="0">
                <a:solidFill>
                  <a:schemeClr val="tx1"/>
                </a:solidFill>
              </a:rPr>
              <a:t>ресурси, які максимально підходять для </a:t>
            </a:r>
            <a:r>
              <a:rPr lang="ru-RU" sz="2400" b="1" i="1" dirty="0" smtClean="0">
                <a:solidFill>
                  <a:schemeClr val="tx1"/>
                </a:solidFill>
              </a:rPr>
              <a:t>різних платформ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(персональні </a:t>
            </a:r>
            <a:r>
              <a:rPr lang="ru-RU" sz="2400" dirty="0">
                <a:solidFill>
                  <a:schemeClr val="tx1"/>
                </a:solidFill>
              </a:rPr>
              <a:t>комп’ютери, планшети, </a:t>
            </a:r>
            <a:r>
              <a:rPr lang="ru-RU" sz="2400" dirty="0" smtClean="0">
                <a:solidFill>
                  <a:schemeClr val="tx1"/>
                </a:solidFill>
              </a:rPr>
              <a:t>мобільніпристрої </a:t>
            </a:r>
            <a:r>
              <a:rPr lang="ru-RU" sz="2400" dirty="0">
                <a:solidFill>
                  <a:schemeClr val="tx1"/>
                </a:solidFill>
              </a:rPr>
              <a:t>Apple, Android тощо</a:t>
            </a:r>
            <a:r>
              <a:rPr lang="ru-RU" sz="2400" dirty="0" smtClean="0">
                <a:solidFill>
                  <a:schemeClr val="tx1"/>
                </a:solidFill>
              </a:rPr>
              <a:t>).</a:t>
            </a:r>
          </a:p>
          <a:p>
            <a:pPr algn="just">
              <a:buNone/>
            </a:pPr>
            <a:r>
              <a:rPr lang="uk-UA" sz="2400" b="1" i="1" dirty="0" smtClean="0">
                <a:solidFill>
                  <a:schemeClr val="tx1"/>
                </a:solidFill>
              </a:rPr>
              <a:t>Інформаційна </a:t>
            </a:r>
            <a:r>
              <a:rPr lang="uk-UA" sz="2400" b="1" i="1" dirty="0" smtClean="0">
                <a:solidFill>
                  <a:schemeClr val="tx1"/>
                </a:solidFill>
              </a:rPr>
              <a:t>безпека. </a:t>
            </a:r>
            <a:r>
              <a:rPr lang="ru-RU" sz="2400" dirty="0" smtClean="0">
                <a:solidFill>
                  <a:schemeClr val="tx1"/>
                </a:solidFill>
              </a:rPr>
              <a:t>Уважно ознайомлюватись </a:t>
            </a:r>
            <a:r>
              <a:rPr lang="ru-RU" sz="2400" dirty="0">
                <a:solidFill>
                  <a:schemeClr val="tx1"/>
                </a:solidFill>
              </a:rPr>
              <a:t>із правилами використання платформ і, </a:t>
            </a:r>
            <a:r>
              <a:rPr lang="ru-RU" sz="2400" dirty="0" smtClean="0">
                <a:solidFill>
                  <a:schemeClr val="tx1"/>
                </a:solidFill>
              </a:rPr>
              <a:t>наскільки </a:t>
            </a:r>
            <a:r>
              <a:rPr lang="ru-RU" sz="2400" dirty="0">
                <a:solidFill>
                  <a:schemeClr val="tx1"/>
                </a:solidFill>
              </a:rPr>
              <a:t>можливо, мінімізувати обсяг персональних </a:t>
            </a:r>
            <a:r>
              <a:rPr lang="ru-RU" sz="2400" dirty="0" smtClean="0">
                <a:solidFill>
                  <a:schemeClr val="tx1"/>
                </a:solidFill>
              </a:rPr>
              <a:t>даних, які </a:t>
            </a:r>
            <a:r>
              <a:rPr lang="ru-RU" sz="2400" dirty="0">
                <a:solidFill>
                  <a:schemeClr val="tx1"/>
                </a:solidFill>
              </a:rPr>
              <a:t>фіксуються на них.</a:t>
            </a:r>
            <a:endParaRPr lang="uk-U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87824" y="17457"/>
            <a:ext cx="5544616" cy="1296144"/>
          </a:xfrm>
        </p:spPr>
        <p:txBody>
          <a:bodyPr>
            <a:noAutofit/>
          </a:bodyPr>
          <a:lstStyle/>
          <a:p>
            <a:r>
              <a:rPr lang="uk-UA" sz="3200" b="1" i="1" dirty="0"/>
              <a:t>Основні форми </a:t>
            </a:r>
            <a:r>
              <a:rPr lang="uk-UA" sz="3200" b="1" i="1" dirty="0" smtClean="0"/>
              <a:t/>
            </a:r>
            <a:br>
              <a:rPr lang="uk-UA" sz="3200" b="1" i="1" dirty="0" smtClean="0"/>
            </a:br>
            <a:r>
              <a:rPr lang="uk-UA" sz="3200" b="1" i="1" dirty="0" smtClean="0"/>
              <a:t>онлайн-комунікації</a:t>
            </a:r>
            <a:endParaRPr lang="ru-RU" sz="3200" b="1" i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556792"/>
            <a:ext cx="8208912" cy="43924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uk-UA" sz="2400" b="1" i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endParaRPr lang="uk-UA" sz="2400" b="1" i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4467668"/>
              </p:ext>
            </p:extLst>
          </p:nvPr>
        </p:nvGraphicFramePr>
        <p:xfrm>
          <a:off x="611560" y="1484784"/>
          <a:ext cx="8229600" cy="4752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74908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37455" y="188640"/>
            <a:ext cx="5964124" cy="1071570"/>
          </a:xfrm>
        </p:spPr>
        <p:txBody>
          <a:bodyPr>
            <a:normAutofit/>
          </a:bodyPr>
          <a:lstStyle/>
          <a:p>
            <a:r>
              <a:rPr lang="uk-UA" sz="3200" b="1" i="1" dirty="0" smtClean="0"/>
              <a:t>Поширені веб-ресурси для дистанційного навча</a:t>
            </a:r>
            <a:r>
              <a:rPr lang="ru-RU" sz="3200" b="1" i="1" dirty="0" smtClean="0"/>
              <a:t>ння</a:t>
            </a:r>
            <a:endParaRPr lang="uk-UA" sz="3200" b="1" i="1" dirty="0"/>
          </a:p>
        </p:txBody>
      </p:sp>
      <p:sp>
        <p:nvSpPr>
          <p:cNvPr id="25" name="Rectangle 254"/>
          <p:cNvSpPr>
            <a:spLocks noChangeArrowheads="1"/>
          </p:cNvSpPr>
          <p:nvPr/>
        </p:nvSpPr>
        <p:spPr bwMode="gray">
          <a:xfrm rot="3419336">
            <a:off x="1731583" y="3707934"/>
            <a:ext cx="467871" cy="443585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26" name="Text Box 255"/>
          <p:cNvSpPr txBox="1">
            <a:spLocks noChangeArrowheads="1"/>
          </p:cNvSpPr>
          <p:nvPr/>
        </p:nvSpPr>
        <p:spPr bwMode="gray">
          <a:xfrm>
            <a:off x="1850327" y="3682732"/>
            <a:ext cx="42862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28" name="Rectangle 257"/>
          <p:cNvSpPr>
            <a:spLocks noChangeArrowheads="1"/>
          </p:cNvSpPr>
          <p:nvPr/>
        </p:nvSpPr>
        <p:spPr bwMode="gray">
          <a:xfrm rot="3419336">
            <a:off x="1681093" y="1341988"/>
            <a:ext cx="454807" cy="516104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0" name="Text Box 259"/>
          <p:cNvSpPr txBox="1">
            <a:spLocks noChangeArrowheads="1"/>
          </p:cNvSpPr>
          <p:nvPr/>
        </p:nvSpPr>
        <p:spPr bwMode="gray">
          <a:xfrm flipH="1">
            <a:off x="1738869" y="1374235"/>
            <a:ext cx="42862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32" name="Rectangle 261"/>
          <p:cNvSpPr>
            <a:spLocks noChangeArrowheads="1"/>
          </p:cNvSpPr>
          <p:nvPr/>
        </p:nvSpPr>
        <p:spPr bwMode="gray">
          <a:xfrm rot="3419336">
            <a:off x="1677367" y="2126111"/>
            <a:ext cx="540219" cy="470878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33" name="Text Box 262"/>
          <p:cNvSpPr txBox="1">
            <a:spLocks noChangeArrowheads="1"/>
          </p:cNvSpPr>
          <p:nvPr/>
        </p:nvSpPr>
        <p:spPr bwMode="gray">
          <a:xfrm>
            <a:off x="1780498" y="2148498"/>
            <a:ext cx="35718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35" name="Rectangle 264"/>
          <p:cNvSpPr>
            <a:spLocks noChangeArrowheads="1"/>
          </p:cNvSpPr>
          <p:nvPr/>
        </p:nvSpPr>
        <p:spPr bwMode="gray">
          <a:xfrm rot="3419336">
            <a:off x="1659549" y="2921996"/>
            <a:ext cx="532447" cy="49642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36" name="Text Box 265"/>
          <p:cNvSpPr txBox="1">
            <a:spLocks noChangeArrowheads="1"/>
          </p:cNvSpPr>
          <p:nvPr/>
        </p:nvSpPr>
        <p:spPr bwMode="gray">
          <a:xfrm>
            <a:off x="1774099" y="2913130"/>
            <a:ext cx="42862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3</a:t>
            </a:r>
          </a:p>
        </p:txBody>
      </p:sp>
      <p:sp>
        <p:nvSpPr>
          <p:cNvPr id="38" name="Rectangle 267"/>
          <p:cNvSpPr>
            <a:spLocks noChangeArrowheads="1"/>
          </p:cNvSpPr>
          <p:nvPr/>
        </p:nvSpPr>
        <p:spPr bwMode="ltGray">
          <a:xfrm rot="3419336">
            <a:off x="1781688" y="5137012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39" name="Text Box 268"/>
          <p:cNvSpPr txBox="1">
            <a:spLocks noChangeArrowheads="1"/>
          </p:cNvSpPr>
          <p:nvPr/>
        </p:nvSpPr>
        <p:spPr bwMode="gray">
          <a:xfrm>
            <a:off x="1913728" y="5134605"/>
            <a:ext cx="35719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uk-UA" sz="2400" b="1" dirty="0">
                <a:solidFill>
                  <a:srgbClr val="FFFFFF"/>
                </a:solidFill>
                <a:latin typeface="Arial" charset="0"/>
              </a:rPr>
              <a:t>6</a:t>
            </a:r>
            <a:endParaRPr lang="en-US" sz="24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321703" y="1364506"/>
            <a:ext cx="65008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/>
              <a:t>  Платформа </a:t>
            </a:r>
            <a:r>
              <a:rPr lang="en-US" b="1" dirty="0"/>
              <a:t>Moodle </a:t>
            </a:r>
            <a:r>
              <a:rPr lang="uk-UA" b="1" dirty="0" smtClean="0"/>
              <a:t>  </a:t>
            </a:r>
            <a:r>
              <a:rPr lang="en-US" b="1" dirty="0" smtClean="0">
                <a:solidFill>
                  <a:srgbClr val="666699"/>
                </a:solidFill>
                <a:hlinkClick r:id="rId3"/>
              </a:rPr>
              <a:t>https</a:t>
            </a:r>
            <a:r>
              <a:rPr lang="en-US" b="1" dirty="0">
                <a:solidFill>
                  <a:srgbClr val="666699"/>
                </a:solidFill>
                <a:hlinkClick r:id="rId3"/>
              </a:rPr>
              <a:t>://moodle.org</a:t>
            </a:r>
            <a:r>
              <a:rPr lang="en-US" b="1" dirty="0" smtClean="0">
                <a:solidFill>
                  <a:srgbClr val="666699"/>
                </a:solidFill>
                <a:hlinkClick r:id="rId3"/>
              </a:rPr>
              <a:t>/</a:t>
            </a:r>
            <a:endParaRPr lang="uk-UA" b="1" dirty="0" smtClean="0">
              <a:solidFill>
                <a:srgbClr val="666699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818582" y="2550991"/>
            <a:ext cx="63579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sz="1600" dirty="0">
              <a:solidFill>
                <a:srgbClr val="666699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450455" y="2913130"/>
            <a:ext cx="628652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Zoom</a:t>
            </a:r>
            <a:r>
              <a:rPr lang="uk-UA" b="1" dirty="0" smtClean="0"/>
              <a:t> </a:t>
            </a:r>
            <a:r>
              <a:rPr lang="en-US" b="1" dirty="0"/>
              <a:t> </a:t>
            </a:r>
            <a:r>
              <a:rPr lang="en-US" b="1" dirty="0">
                <a:hlinkClick r:id="rId4"/>
              </a:rPr>
              <a:t>https://</a:t>
            </a:r>
            <a:r>
              <a:rPr lang="en-US" b="1" dirty="0" smtClean="0">
                <a:hlinkClick r:id="rId4"/>
              </a:rPr>
              <a:t>zoom.us/download</a:t>
            </a:r>
            <a:endParaRPr lang="en-US" b="1" dirty="0" smtClean="0"/>
          </a:p>
          <a:p>
            <a:pPr algn="just"/>
            <a:endParaRPr lang="uk-UA" sz="1600" dirty="0">
              <a:solidFill>
                <a:srgbClr val="666699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450455" y="3570711"/>
            <a:ext cx="642942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ClassDojo</a:t>
            </a:r>
            <a:r>
              <a:rPr lang="en-US" b="1" dirty="0">
                <a:solidFill>
                  <a:srgbClr val="666699"/>
                </a:solidFill>
              </a:rPr>
              <a:t> </a:t>
            </a:r>
            <a:r>
              <a:rPr lang="en-US" b="1" dirty="0" smtClean="0">
                <a:solidFill>
                  <a:srgbClr val="666699"/>
                </a:solidFill>
              </a:rPr>
              <a:t> </a:t>
            </a:r>
            <a:r>
              <a:rPr lang="en-US" b="1" dirty="0" smtClean="0">
                <a:solidFill>
                  <a:srgbClr val="666699"/>
                </a:solidFill>
                <a:hlinkClick r:id="rId5"/>
              </a:rPr>
              <a:t>https</a:t>
            </a:r>
            <a:r>
              <a:rPr lang="en-US" b="1" dirty="0">
                <a:solidFill>
                  <a:srgbClr val="666699"/>
                </a:solidFill>
                <a:hlinkClick r:id="rId5"/>
              </a:rPr>
              <a:t>://www.classdojo.com/uk-ua/signup</a:t>
            </a:r>
            <a:r>
              <a:rPr lang="en-US" b="1" dirty="0" smtClean="0">
                <a:solidFill>
                  <a:srgbClr val="666699"/>
                </a:solidFill>
                <a:hlinkClick r:id="rId5"/>
              </a:rPr>
              <a:t>/</a:t>
            </a:r>
            <a:endParaRPr lang="en-US" b="1" dirty="0" smtClean="0">
              <a:solidFill>
                <a:srgbClr val="666699"/>
              </a:solidFill>
            </a:endParaRPr>
          </a:p>
          <a:p>
            <a:pPr algn="just"/>
            <a:endParaRPr lang="uk-UA" sz="1600" dirty="0">
              <a:solidFill>
                <a:srgbClr val="66669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2130739"/>
            <a:ext cx="64294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Платформа </a:t>
            </a:r>
            <a:r>
              <a:rPr lang="en-US" b="1" dirty="0"/>
              <a:t>Google </a:t>
            </a:r>
            <a:r>
              <a:rPr lang="en-US" b="1" dirty="0" smtClean="0"/>
              <a:t>Classroom</a:t>
            </a:r>
            <a:r>
              <a:rPr lang="uk-UA" b="1" dirty="0" smtClean="0"/>
              <a:t>  </a:t>
            </a:r>
            <a:r>
              <a:rPr lang="en-US" b="1" dirty="0" smtClean="0">
                <a:hlinkClick r:id="rId6"/>
              </a:rPr>
              <a:t>https</a:t>
            </a:r>
            <a:r>
              <a:rPr lang="en-US" b="1" dirty="0">
                <a:hlinkClick r:id="rId6"/>
              </a:rPr>
              <a:t>://</a:t>
            </a:r>
            <a:r>
              <a:rPr lang="en-US" b="1" dirty="0" smtClean="0">
                <a:hlinkClick r:id="rId6"/>
              </a:rPr>
              <a:t>classroom.google.com/h</a:t>
            </a:r>
            <a:endParaRPr lang="uk-UA" b="1" dirty="0" smtClean="0"/>
          </a:p>
        </p:txBody>
      </p:sp>
      <p:sp>
        <p:nvSpPr>
          <p:cNvPr id="27" name="Прямоугольник 26"/>
          <p:cNvSpPr/>
          <p:nvPr/>
        </p:nvSpPr>
        <p:spPr>
          <a:xfrm>
            <a:off x="2450455" y="5134605"/>
            <a:ext cx="64294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LearningApps.org</a:t>
            </a:r>
            <a:r>
              <a:rPr lang="uk-UA" b="1" dirty="0"/>
              <a:t> </a:t>
            </a:r>
            <a:r>
              <a:rPr lang="en-US" sz="1600" dirty="0" smtClean="0">
                <a:solidFill>
                  <a:srgbClr val="666699"/>
                </a:solidFill>
              </a:rPr>
              <a:t> </a:t>
            </a:r>
            <a:r>
              <a:rPr lang="en-US" b="1" dirty="0">
                <a:solidFill>
                  <a:srgbClr val="666699"/>
                </a:solidFill>
                <a:hlinkClick r:id="rId7"/>
              </a:rPr>
              <a:t>https://learningapps.org/</a:t>
            </a:r>
            <a:endParaRPr lang="uk-UA" b="1" dirty="0">
              <a:solidFill>
                <a:srgbClr val="666699"/>
              </a:solidFill>
            </a:endParaRPr>
          </a:p>
          <a:p>
            <a:pPr algn="just"/>
            <a:endParaRPr lang="uk-UA" b="1" dirty="0">
              <a:solidFill>
                <a:srgbClr val="666699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450455" y="4325213"/>
            <a:ext cx="642942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Classtime</a:t>
            </a:r>
            <a:r>
              <a:rPr lang="en-US" sz="1600" dirty="0">
                <a:solidFill>
                  <a:srgbClr val="666699"/>
                </a:solidFill>
              </a:rPr>
              <a:t> </a:t>
            </a:r>
            <a:r>
              <a:rPr lang="uk-UA" sz="1600" dirty="0" smtClean="0">
                <a:solidFill>
                  <a:srgbClr val="666699"/>
                </a:solidFill>
              </a:rPr>
              <a:t> </a:t>
            </a:r>
            <a:r>
              <a:rPr lang="en-US" b="1" dirty="0">
                <a:solidFill>
                  <a:srgbClr val="666699"/>
                </a:solidFill>
                <a:hlinkClick r:id="rId8"/>
              </a:rPr>
              <a:t>https://www.classtime.com/uk/</a:t>
            </a:r>
            <a:endParaRPr lang="uk-UA" b="1" dirty="0">
              <a:solidFill>
                <a:srgbClr val="666699"/>
              </a:solidFill>
            </a:endParaRPr>
          </a:p>
          <a:p>
            <a:pPr algn="just"/>
            <a:endParaRPr lang="uk-UA" sz="1600" dirty="0">
              <a:solidFill>
                <a:srgbClr val="666699"/>
              </a:solidFill>
            </a:endParaRPr>
          </a:p>
        </p:txBody>
      </p:sp>
      <p:sp>
        <p:nvSpPr>
          <p:cNvPr id="34" name="Rectangle 261"/>
          <p:cNvSpPr>
            <a:spLocks noChangeArrowheads="1"/>
          </p:cNvSpPr>
          <p:nvPr/>
        </p:nvSpPr>
        <p:spPr bwMode="gray">
          <a:xfrm rot="3419336">
            <a:off x="1773896" y="4402972"/>
            <a:ext cx="449078" cy="48564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37" name="Text Box 268"/>
          <p:cNvSpPr txBox="1">
            <a:spLocks noChangeArrowheads="1"/>
          </p:cNvSpPr>
          <p:nvPr/>
        </p:nvSpPr>
        <p:spPr bwMode="gray">
          <a:xfrm>
            <a:off x="1850327" y="4414960"/>
            <a:ext cx="42862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75856" y="188640"/>
            <a:ext cx="5544616" cy="1440160"/>
          </a:xfrm>
        </p:spPr>
        <p:txBody>
          <a:bodyPr>
            <a:noAutofit/>
          </a:bodyPr>
          <a:lstStyle/>
          <a:p>
            <a:r>
              <a:rPr lang="uk-UA" sz="3200" b="1" i="1" dirty="0" smtClean="0"/>
              <a:t>Особливості оцінювання та контролю</a:t>
            </a:r>
            <a:endParaRPr lang="uk-UA" sz="3200" b="1" i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772816"/>
            <a:ext cx="7632848" cy="4248472"/>
          </a:xfrm>
        </p:spPr>
        <p:txBody>
          <a:bodyPr>
            <a:normAutofit fontScale="92500" lnSpcReduction="10000"/>
          </a:bodyPr>
          <a:lstStyle/>
          <a:p>
            <a:pPr indent="342900" algn="just">
              <a:spcBef>
                <a:spcPts val="0"/>
              </a:spcBef>
              <a:buNone/>
            </a:pPr>
            <a:r>
              <a:rPr lang="uk-UA" sz="2400" dirty="0" smtClean="0">
                <a:solidFill>
                  <a:schemeClr val="tx1"/>
                </a:solidFill>
              </a:rPr>
              <a:t>В </a:t>
            </a:r>
            <a:r>
              <a:rPr lang="uk-UA" sz="2400" dirty="0">
                <a:solidFill>
                  <a:schemeClr val="tx1"/>
                </a:solidFill>
              </a:rPr>
              <a:t>умовах дистанційного навчання, коли </a:t>
            </a:r>
            <a:r>
              <a:rPr lang="uk-UA" sz="2400" dirty="0" smtClean="0">
                <a:solidFill>
                  <a:schemeClr val="tx1"/>
                </a:solidFill>
              </a:rPr>
              <a:t>значну частину </a:t>
            </a:r>
            <a:r>
              <a:rPr lang="uk-UA" sz="2400" dirty="0">
                <a:solidFill>
                  <a:schemeClr val="tx1"/>
                </a:solidFill>
              </a:rPr>
              <a:t>матеріалу учні мають проходити самостійно, </a:t>
            </a:r>
            <a:r>
              <a:rPr lang="uk-UA" sz="2400" dirty="0" smtClean="0">
                <a:solidFill>
                  <a:schemeClr val="tx1"/>
                </a:solidFill>
              </a:rPr>
              <a:t>особливої </a:t>
            </a:r>
            <a:r>
              <a:rPr lang="uk-UA" sz="2400" dirty="0">
                <a:solidFill>
                  <a:schemeClr val="tx1"/>
                </a:solidFill>
              </a:rPr>
              <a:t>ваги набуває </a:t>
            </a:r>
            <a:r>
              <a:rPr lang="uk-UA" sz="2400" b="1" i="1" dirty="0">
                <a:solidFill>
                  <a:schemeClr val="tx1"/>
                </a:solidFill>
              </a:rPr>
              <a:t>формувальне </a:t>
            </a:r>
            <a:r>
              <a:rPr lang="uk-UA" sz="2400" b="1" i="1" dirty="0" smtClean="0">
                <a:solidFill>
                  <a:schemeClr val="tx1"/>
                </a:solidFill>
              </a:rPr>
              <a:t>оцінювання.</a:t>
            </a:r>
          </a:p>
          <a:p>
            <a:pPr indent="342900" algn="just">
              <a:spcBef>
                <a:spcPts val="0"/>
              </a:spcBef>
              <a:buNone/>
            </a:pPr>
            <a:r>
              <a:rPr lang="uk-UA" sz="2400" b="1" i="1" dirty="0">
                <a:solidFill>
                  <a:schemeClr val="tx1"/>
                </a:solidFill>
              </a:rPr>
              <a:t>Головна мета формувального</a:t>
            </a:r>
            <a:r>
              <a:rPr lang="uk-UA" sz="2400" dirty="0">
                <a:solidFill>
                  <a:schemeClr val="tx1"/>
                </a:solidFill>
              </a:rPr>
              <a:t> (поточного) </a:t>
            </a:r>
            <a:r>
              <a:rPr lang="uk-UA" sz="2400" b="1" i="1" dirty="0">
                <a:solidFill>
                  <a:schemeClr val="tx1"/>
                </a:solidFill>
              </a:rPr>
              <a:t>оцінювання</a:t>
            </a:r>
            <a:r>
              <a:rPr lang="uk-UA" sz="2400" dirty="0">
                <a:solidFill>
                  <a:schemeClr val="tx1"/>
                </a:solidFill>
              </a:rPr>
              <a:t> — підтримати кожного учня в процесі навчання. Формувальне оцінювання на відстані є складним, але можливим. Важливим фактором при цьому є розуміння матеріалу учнями та надання змістовних відгуків </a:t>
            </a:r>
            <a:r>
              <a:rPr lang="uk-UA" sz="2400" dirty="0" smtClean="0">
                <a:solidFill>
                  <a:schemeClr val="tx1"/>
                </a:solidFill>
              </a:rPr>
              <a:t>учителем.</a:t>
            </a:r>
          </a:p>
          <a:p>
            <a:pPr indent="342900" algn="just">
              <a:spcBef>
                <a:spcPts val="0"/>
              </a:spcBef>
              <a:buNone/>
            </a:pPr>
            <a:r>
              <a:rPr lang="uk-UA" sz="2400" dirty="0" smtClean="0">
                <a:solidFill>
                  <a:schemeClr val="tx1"/>
                </a:solidFill>
              </a:rPr>
              <a:t>Важливо якомога </a:t>
            </a:r>
            <a:r>
              <a:rPr lang="uk-UA" sz="2400" dirty="0">
                <a:solidFill>
                  <a:schemeClr val="tx1"/>
                </a:solidFill>
              </a:rPr>
              <a:t>частіше давати учням зворотний зв’язок: </a:t>
            </a:r>
            <a:r>
              <a:rPr lang="uk-UA" sz="2400" dirty="0" smtClean="0">
                <a:solidFill>
                  <a:schemeClr val="tx1"/>
                </a:solidFill>
              </a:rPr>
              <a:t>відзначати </a:t>
            </a:r>
            <a:r>
              <a:rPr lang="uk-UA" sz="2400" dirty="0">
                <a:solidFill>
                  <a:schemeClr val="tx1"/>
                </a:solidFill>
              </a:rPr>
              <a:t>успіхи, щоб зберігати мотивацію, надавати поради </a:t>
            </a:r>
            <a:r>
              <a:rPr lang="uk-UA" sz="2400" dirty="0" smtClean="0">
                <a:solidFill>
                  <a:schemeClr val="tx1"/>
                </a:solidFill>
              </a:rPr>
              <a:t>про те</a:t>
            </a:r>
            <a:r>
              <a:rPr lang="uk-UA" sz="2400" dirty="0">
                <a:solidFill>
                  <a:schemeClr val="tx1"/>
                </a:solidFill>
              </a:rPr>
              <a:t>, що потребує додаткового опрацювання, хвалити за </a:t>
            </a:r>
            <a:r>
              <a:rPr lang="uk-UA" sz="2400" dirty="0" smtClean="0">
                <a:solidFill>
                  <a:schemeClr val="tx1"/>
                </a:solidFill>
              </a:rPr>
              <a:t>помилки</a:t>
            </a:r>
            <a:r>
              <a:rPr lang="uk-UA" sz="2400" dirty="0">
                <a:solidFill>
                  <a:schemeClr val="tx1"/>
                </a:solidFill>
              </a:rPr>
              <a:t>, якщо вони виявлені </a:t>
            </a:r>
            <a:r>
              <a:rPr lang="uk-UA" sz="2400" dirty="0" smtClean="0">
                <a:solidFill>
                  <a:schemeClr val="tx1"/>
                </a:solidFill>
              </a:rPr>
              <a:t>самостійно.</a:t>
            </a:r>
          </a:p>
        </p:txBody>
      </p:sp>
    </p:spTree>
    <p:extLst>
      <p:ext uri="{BB962C8B-B14F-4D97-AF65-F5344CB8AC3E}">
        <p14:creationId xmlns:p14="http://schemas.microsoft.com/office/powerpoint/2010/main" val="414566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75856" y="188640"/>
            <a:ext cx="5544616" cy="1440160"/>
          </a:xfrm>
        </p:spPr>
        <p:txBody>
          <a:bodyPr>
            <a:noAutofit/>
          </a:bodyPr>
          <a:lstStyle/>
          <a:p>
            <a:r>
              <a:rPr lang="uk-UA" sz="3200" b="1" i="1" dirty="0" smtClean="0"/>
              <a:t>Особливості оцінювання та контролю</a:t>
            </a:r>
            <a:endParaRPr lang="uk-UA" sz="3200" b="1" i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772816"/>
            <a:ext cx="7632848" cy="4248472"/>
          </a:xfrm>
        </p:spPr>
        <p:txBody>
          <a:bodyPr>
            <a:normAutofit/>
          </a:bodyPr>
          <a:lstStyle/>
          <a:p>
            <a:pPr indent="342900" algn="just">
              <a:spcBef>
                <a:spcPts val="0"/>
              </a:spcBef>
              <a:buNone/>
            </a:pPr>
            <a:r>
              <a:rPr lang="uk-UA" sz="2000" dirty="0" smtClean="0">
                <a:solidFill>
                  <a:schemeClr val="tx1"/>
                </a:solidFill>
              </a:rPr>
              <a:t>Під час оцінювання навчальних результатів учнів важливим є зворотний зв’язок між учителем та учнем. Для цього потрібно:</a:t>
            </a:r>
            <a:endParaRPr lang="uk-UA" sz="2000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8087105"/>
              </p:ext>
            </p:extLst>
          </p:nvPr>
        </p:nvGraphicFramePr>
        <p:xfrm>
          <a:off x="395536" y="2492896"/>
          <a:ext cx="843528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212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75856" y="188640"/>
            <a:ext cx="5544616" cy="1440160"/>
          </a:xfrm>
        </p:spPr>
        <p:txBody>
          <a:bodyPr>
            <a:noAutofit/>
          </a:bodyPr>
          <a:lstStyle/>
          <a:p>
            <a:r>
              <a:rPr lang="uk-UA" sz="3200" b="1" i="1" dirty="0" smtClean="0"/>
              <a:t>Особливості оцінювання та контролю</a:t>
            </a:r>
            <a:endParaRPr lang="uk-UA" sz="3200" b="1" i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772816"/>
            <a:ext cx="7632848" cy="4248472"/>
          </a:xfrm>
        </p:spPr>
        <p:txBody>
          <a:bodyPr>
            <a:normAutofit fontScale="92500"/>
          </a:bodyPr>
          <a:lstStyle/>
          <a:p>
            <a:pPr indent="342900" algn="just">
              <a:spcBef>
                <a:spcPts val="0"/>
              </a:spcBef>
              <a:buNone/>
            </a:pPr>
            <a:r>
              <a:rPr lang="uk-UA" sz="2400" b="1" i="1" dirty="0">
                <a:solidFill>
                  <a:schemeClr val="tx1"/>
                </a:solidFill>
              </a:rPr>
              <a:t>Портфоліо</a:t>
            </a:r>
            <a:r>
              <a:rPr lang="uk-UA" sz="2400" dirty="0">
                <a:solidFill>
                  <a:schemeClr val="tx1"/>
                </a:solidFill>
              </a:rPr>
              <a:t> — це накопичувальна система оцінювання, </a:t>
            </a:r>
            <a:r>
              <a:rPr lang="uk-UA" sz="2400" dirty="0" smtClean="0">
                <a:solidFill>
                  <a:schemeClr val="tx1"/>
                </a:solidFill>
              </a:rPr>
              <a:t>що передбачає </a:t>
            </a:r>
            <a:r>
              <a:rPr lang="uk-UA" sz="2400" dirty="0">
                <a:solidFill>
                  <a:schemeClr val="tx1"/>
                </a:solidFill>
              </a:rPr>
              <a:t>формування вміння учнів ставити цілі, </a:t>
            </a:r>
            <a:r>
              <a:rPr lang="uk-UA" sz="2400" dirty="0" smtClean="0">
                <a:solidFill>
                  <a:schemeClr val="tx1"/>
                </a:solidFill>
              </a:rPr>
              <a:t>планувати </a:t>
            </a:r>
            <a:r>
              <a:rPr lang="uk-UA" sz="2400" dirty="0">
                <a:solidFill>
                  <a:schemeClr val="tx1"/>
                </a:solidFill>
              </a:rPr>
              <a:t>й організовувати власну навчальну діяльність; </a:t>
            </a:r>
            <a:r>
              <a:rPr lang="uk-UA" sz="2400" dirty="0" smtClean="0">
                <a:solidFill>
                  <a:schemeClr val="tx1"/>
                </a:solidFill>
              </a:rPr>
              <a:t>накопичення </a:t>
            </a:r>
            <a:r>
              <a:rPr lang="uk-UA" sz="2400" dirty="0">
                <a:solidFill>
                  <a:schemeClr val="tx1"/>
                </a:solidFill>
              </a:rPr>
              <a:t>різних видів робіт, які засвідчують рух в </a:t>
            </a:r>
            <a:r>
              <a:rPr lang="uk-UA" sz="2400" dirty="0" smtClean="0">
                <a:solidFill>
                  <a:schemeClr val="tx1"/>
                </a:solidFill>
              </a:rPr>
              <a:t>індивідуальному </a:t>
            </a:r>
            <a:r>
              <a:rPr lang="uk-UA" sz="2400" dirty="0">
                <a:solidFill>
                  <a:schemeClr val="tx1"/>
                </a:solidFill>
              </a:rPr>
              <a:t>розвитку; активну участь в інтеграції </a:t>
            </a:r>
            <a:r>
              <a:rPr lang="uk-UA" sz="2400" dirty="0" smtClean="0">
                <a:solidFill>
                  <a:schemeClr val="tx1"/>
                </a:solidFill>
              </a:rPr>
              <a:t>кількісних і </a:t>
            </a:r>
            <a:r>
              <a:rPr lang="uk-UA" sz="2400" dirty="0">
                <a:solidFill>
                  <a:schemeClr val="tx1"/>
                </a:solidFill>
              </a:rPr>
              <a:t>якісних оцінок; підвищення ролі самооцінки</a:t>
            </a:r>
            <a:r>
              <a:rPr lang="uk-UA" sz="2400" dirty="0" smtClean="0">
                <a:solidFill>
                  <a:schemeClr val="tx1"/>
                </a:solidFill>
              </a:rPr>
              <a:t>.</a:t>
            </a:r>
          </a:p>
          <a:p>
            <a:pPr indent="342900" algn="just">
              <a:spcBef>
                <a:spcPts val="0"/>
              </a:spcBef>
              <a:buNone/>
            </a:pPr>
            <a:r>
              <a:rPr lang="uk-UA" sz="2400" dirty="0" smtClean="0">
                <a:solidFill>
                  <a:schemeClr val="tx1"/>
                </a:solidFill>
              </a:rPr>
              <a:t>Для створення портфоліо </a:t>
            </a:r>
            <a:r>
              <a:rPr lang="uk-UA" sz="2400" i="1" dirty="0" smtClean="0">
                <a:solidFill>
                  <a:schemeClr val="tx1"/>
                </a:solidFill>
              </a:rPr>
              <a:t>немає встановлених правил і вимог.</a:t>
            </a:r>
            <a:r>
              <a:rPr lang="uk-UA" sz="2400" dirty="0" smtClean="0">
                <a:solidFill>
                  <a:schemeClr val="tx1"/>
                </a:solidFill>
              </a:rPr>
              <a:t> Основна суть портфоліо полягає в тому, щоб показати, на що здатні учні. Способи оформлення портфоліо можуть бути різними: від відбору найкращих досягнень з предмета до накопичення всіх робіт, виконаних учнем за рік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uk-U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40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75856" y="188640"/>
            <a:ext cx="5544616" cy="1584176"/>
          </a:xfrm>
        </p:spPr>
        <p:txBody>
          <a:bodyPr>
            <a:noAutofit/>
          </a:bodyPr>
          <a:lstStyle/>
          <a:p>
            <a:r>
              <a:rPr lang="uk-UA" sz="3200" b="1" i="1" dirty="0" smtClean="0"/>
              <a:t>Дистанційне навчання дітей з особливими освітніми потребами</a:t>
            </a:r>
            <a:endParaRPr lang="uk-UA" sz="3200" b="1" i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772816"/>
            <a:ext cx="7632848" cy="4248472"/>
          </a:xfrm>
        </p:spPr>
        <p:txBody>
          <a:bodyPr>
            <a:normAutofit fontScale="92500" lnSpcReduction="20000"/>
          </a:bodyPr>
          <a:lstStyle/>
          <a:p>
            <a:pPr indent="342900" algn="just">
              <a:spcBef>
                <a:spcPts val="0"/>
              </a:spcBef>
              <a:buNone/>
            </a:pPr>
            <a:r>
              <a:rPr lang="uk-UA" sz="2400" dirty="0" smtClean="0">
                <a:solidFill>
                  <a:schemeClr val="tx1"/>
                </a:solidFill>
              </a:rPr>
              <a:t>Відповідно до </a:t>
            </a:r>
            <a:r>
              <a:rPr lang="uk-UA" sz="2400" b="1" i="1" dirty="0" smtClean="0">
                <a:solidFill>
                  <a:schemeClr val="tx1"/>
                </a:solidFill>
              </a:rPr>
              <a:t>«Положення про</a:t>
            </a:r>
            <a:r>
              <a:rPr lang="ru-RU" sz="2400" b="1" i="1" dirty="0" smtClean="0">
                <a:solidFill>
                  <a:schemeClr val="tx1"/>
                </a:solidFill>
              </a:rPr>
              <a:t> дистанційну форму здобуття повної загальної середньої освіти</a:t>
            </a:r>
            <a:r>
              <a:rPr lang="uk-UA" sz="2400" b="1" i="1" dirty="0" smtClean="0">
                <a:solidFill>
                  <a:schemeClr val="tx1"/>
                </a:solidFill>
              </a:rPr>
              <a:t>», </a:t>
            </a:r>
            <a:r>
              <a:rPr lang="uk-UA" sz="2400" dirty="0">
                <a:solidFill>
                  <a:schemeClr val="tx1"/>
                </a:solidFill>
              </a:rPr>
              <a:t>д</a:t>
            </a:r>
            <a:r>
              <a:rPr lang="uk-UA" sz="2400" dirty="0" smtClean="0">
                <a:solidFill>
                  <a:schemeClr val="tx1"/>
                </a:solidFill>
              </a:rPr>
              <a:t>истанційне </a:t>
            </a:r>
            <a:r>
              <a:rPr lang="uk-UA" sz="2400" dirty="0">
                <a:solidFill>
                  <a:schemeClr val="tx1"/>
                </a:solidFill>
              </a:rPr>
              <a:t>навчання </a:t>
            </a:r>
            <a:r>
              <a:rPr lang="uk-UA" sz="2400" dirty="0" smtClean="0">
                <a:solidFill>
                  <a:schemeClr val="tx1"/>
                </a:solidFill>
              </a:rPr>
              <a:t>для  дітей з ООП може </a:t>
            </a:r>
            <a:r>
              <a:rPr lang="uk-UA" sz="2400" dirty="0">
                <a:solidFill>
                  <a:schemeClr val="tx1"/>
                </a:solidFill>
              </a:rPr>
              <a:t>передбачати залучення допоміжних технологій дистанційного навчання (озвучування даних з екрану, голосове введення тексту, субтитри, клавіатури  зі спеціальними можливостями тощо) з урахуванням індивідуальних потреб, можливостей, здібностей та інтересів таких осіб.</a:t>
            </a:r>
          </a:p>
          <a:p>
            <a:pPr indent="342900" algn="just">
              <a:spcBef>
                <a:spcPts val="0"/>
              </a:spcBef>
              <a:buNone/>
            </a:pPr>
            <a:r>
              <a:rPr lang="uk-UA" sz="2400" dirty="0" smtClean="0">
                <a:solidFill>
                  <a:schemeClr val="tx1"/>
                </a:solidFill>
              </a:rPr>
              <a:t>Освітній </a:t>
            </a:r>
            <a:r>
              <a:rPr lang="uk-UA" sz="2400" dirty="0">
                <a:solidFill>
                  <a:schemeClr val="tx1"/>
                </a:solidFill>
              </a:rPr>
              <a:t>процес під час дистанційного навчання осіб з особливими освітніми потребами забезпечується </a:t>
            </a:r>
            <a:r>
              <a:rPr lang="uk-UA" sz="2400" b="1" i="1" dirty="0">
                <a:solidFill>
                  <a:schemeClr val="tx1"/>
                </a:solidFill>
              </a:rPr>
              <a:t>за участі асистента вчителя та/або асистента учня</a:t>
            </a:r>
            <a:r>
              <a:rPr lang="uk-UA" sz="2400" b="1" i="1" dirty="0" smtClean="0">
                <a:solidFill>
                  <a:schemeClr val="tx1"/>
                </a:solidFill>
              </a:rPr>
              <a:t>.</a:t>
            </a:r>
          </a:p>
          <a:p>
            <a:pPr indent="342900" algn="just">
              <a:spcBef>
                <a:spcPts val="0"/>
              </a:spcBef>
              <a:buNone/>
            </a:pPr>
            <a:endParaRPr lang="uk-UA" sz="2400" b="1" i="1" dirty="0" smtClean="0">
              <a:solidFill>
                <a:schemeClr val="tx1"/>
              </a:solidFill>
            </a:endParaRPr>
          </a:p>
          <a:p>
            <a:pPr indent="342900" algn="just">
              <a:spcBef>
                <a:spcPts val="0"/>
              </a:spcBef>
              <a:buNone/>
            </a:pPr>
            <a:r>
              <a:rPr lang="uk-UA" sz="2400" dirty="0" smtClean="0">
                <a:solidFill>
                  <a:schemeClr val="tx1"/>
                </a:solidFill>
              </a:rPr>
              <a:t>Діяльність дитини з особливими освітніми потребами оцінюється не лише з позиції набутих знань, а насамперед — з позиції прогресивного розвитку, поступу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  <a:p>
            <a:pPr indent="342900" algn="just">
              <a:spcBef>
                <a:spcPts val="0"/>
              </a:spcBef>
              <a:buNone/>
            </a:pPr>
            <a:endParaRPr lang="uk-U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78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03848" y="188640"/>
            <a:ext cx="5760640" cy="1656184"/>
          </a:xfrm>
        </p:spPr>
        <p:txBody>
          <a:bodyPr>
            <a:noAutofit/>
          </a:bodyPr>
          <a:lstStyle/>
          <a:p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uk-UA" sz="3200" b="1" i="1" dirty="0" smtClean="0"/>
              <a:t>Для успішної реалізації дистанційного навчання надзвичайно важливими є:</a:t>
            </a:r>
            <a:br>
              <a:rPr lang="uk-UA" sz="3200" b="1" i="1" dirty="0" smtClean="0"/>
            </a:br>
            <a:endParaRPr lang="uk-UA" sz="3200" b="1" i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28662" y="1500174"/>
            <a:ext cx="7632848" cy="4245622"/>
          </a:xfrm>
        </p:spPr>
        <p:txBody>
          <a:bodyPr>
            <a:normAutofit/>
          </a:bodyPr>
          <a:lstStyle/>
          <a:p>
            <a:pPr>
              <a:buNone/>
            </a:pPr>
            <a:endParaRPr lang="uk-UA" sz="24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uk-UA" sz="2800" dirty="0" smtClean="0">
                <a:solidFill>
                  <a:srgbClr val="666699"/>
                </a:solidFill>
              </a:rPr>
              <a:t> </a:t>
            </a:r>
            <a:endParaRPr lang="uk-UA" sz="1400" dirty="0" smtClean="0">
              <a:solidFill>
                <a:srgbClr val="666699"/>
              </a:solidFill>
            </a:endParaRP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7157230"/>
              </p:ext>
            </p:extLst>
          </p:nvPr>
        </p:nvGraphicFramePr>
        <p:xfrm>
          <a:off x="395536" y="1844824"/>
          <a:ext cx="8229600" cy="4497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87824" y="116632"/>
            <a:ext cx="5544616" cy="1208072"/>
          </a:xfrm>
        </p:spPr>
        <p:txBody>
          <a:bodyPr>
            <a:noAutofit/>
          </a:bodyPr>
          <a:lstStyle/>
          <a:p>
            <a:endParaRPr lang="ru-RU" sz="3200" b="1" i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15616" y="1556792"/>
            <a:ext cx="7632848" cy="4248472"/>
          </a:xfrm>
        </p:spPr>
        <p:txBody>
          <a:bodyPr>
            <a:normAutofit lnSpcReduction="10000"/>
          </a:bodyPr>
          <a:lstStyle/>
          <a:p>
            <a:pPr indent="342900"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</a:rPr>
              <a:t>Дистанційна форма навчання  в ЗЗСО регламентується </a:t>
            </a:r>
            <a:r>
              <a:rPr lang="uk-UA" sz="2400" b="1" i="1" dirty="0">
                <a:solidFill>
                  <a:schemeClr val="tx1"/>
                </a:solidFill>
              </a:rPr>
              <a:t>«Положенням про дистанційну форму здобуття повної загальної середньої освіти» </a:t>
            </a:r>
            <a:r>
              <a:rPr lang="uk-UA" sz="2400" i="1" dirty="0">
                <a:solidFill>
                  <a:schemeClr val="tx1"/>
                </a:solidFill>
              </a:rPr>
              <a:t>(наказ МОН України № 1115 від 08.09.2020р.)</a:t>
            </a:r>
          </a:p>
          <a:p>
            <a:pPr indent="342900"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</a:rPr>
              <a:t>Така форма навчання передбачає доступ інтернету, технічне забезпечення (комп’ютер, планшет, смартфон тощо) в усіх учасників освітнього процесу, а також те, що вчителі володіють технологіями дистанційного навчання.</a:t>
            </a:r>
          </a:p>
          <a:p>
            <a:pPr indent="342900">
              <a:spcBef>
                <a:spcPts val="0"/>
              </a:spcBef>
              <a:buNone/>
            </a:pPr>
            <a:r>
              <a:rPr lang="uk-UA" sz="2400" b="1" i="1" dirty="0">
                <a:solidFill>
                  <a:schemeClr val="tx1"/>
                </a:solidFill>
              </a:rPr>
              <a:t>Дистанційне навчання буде ефективним, якщо буде посильним для всіх учасників освітнього процесу</a:t>
            </a:r>
            <a:r>
              <a:rPr lang="uk-UA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083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771800" y="260648"/>
            <a:ext cx="5544616" cy="1584176"/>
          </a:xfrm>
        </p:spPr>
        <p:txBody>
          <a:bodyPr>
            <a:noAutofit/>
          </a:bodyPr>
          <a:lstStyle/>
          <a:p>
            <a:r>
              <a:rPr lang="uk-UA" sz="3200" b="1" i="1" dirty="0" smtClean="0"/>
              <a:t>Корисні посилання</a:t>
            </a:r>
            <a:endParaRPr lang="uk-UA" sz="3200" b="1" i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340768"/>
            <a:ext cx="7632848" cy="5256584"/>
          </a:xfrm>
        </p:spPr>
        <p:txBody>
          <a:bodyPr>
            <a:normAutofit fontScale="92500"/>
          </a:bodyPr>
          <a:lstStyle/>
          <a:p>
            <a:pPr marL="628650" indent="-285750" algn="just">
              <a:spcBef>
                <a:spcPts val="0"/>
              </a:spcBef>
              <a:buFont typeface="Wingdings" pitchFamily="2" charset="2"/>
              <a:buChar char="Ø"/>
            </a:pPr>
            <a:endParaRPr lang="uk-UA" sz="1400" b="1" dirty="0" smtClean="0">
              <a:solidFill>
                <a:schemeClr val="tx1"/>
              </a:solidFill>
            </a:endParaRPr>
          </a:p>
          <a:p>
            <a:pPr marL="628650" indent="-285750">
              <a:spcBef>
                <a:spcPts val="0"/>
              </a:spcBef>
              <a:buFont typeface="Wingdings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</a:rPr>
              <a:t>Як </a:t>
            </a:r>
            <a:r>
              <a:rPr lang="en-US" sz="1400" b="1" dirty="0" smtClean="0">
                <a:solidFill>
                  <a:schemeClr val="tx1"/>
                </a:solidFill>
              </a:rPr>
              <a:t>технічно організувати дистанційне навчання — покрокова інструкці</a:t>
            </a:r>
            <a:r>
              <a:rPr lang="ru-RU" sz="1400" b="1" dirty="0" smtClean="0">
                <a:solidFill>
                  <a:schemeClr val="tx1"/>
                </a:solidFill>
              </a:rPr>
              <a:t>я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https://nus.org.ua/articles/yak-tehnichno-organizuvaty-dystantsijne-navchannya-pokrokova-instruktsiya</a:t>
            </a:r>
            <a:r>
              <a:rPr lang="en-US" sz="1400" dirty="0" smtClean="0">
                <a:solidFill>
                  <a:schemeClr val="tx1"/>
                </a:solidFill>
                <a:hlinkClick r:id="rId2"/>
              </a:rPr>
              <a:t>/</a:t>
            </a:r>
            <a:endParaRPr lang="uk-UA" sz="1400" dirty="0" smtClean="0">
              <a:solidFill>
                <a:schemeClr val="tx1"/>
              </a:solidFill>
            </a:endParaRPr>
          </a:p>
          <a:p>
            <a:pPr marL="628650" indent="-285750">
              <a:spcBef>
                <a:spcPts val="0"/>
              </a:spcBef>
              <a:buFont typeface="Wingdings" pitchFamily="2" charset="2"/>
              <a:buChar char="Ø"/>
            </a:pPr>
            <a:r>
              <a:rPr lang="uk-UA" sz="1400" b="1" dirty="0" smtClean="0">
                <a:solidFill>
                  <a:schemeClr val="tx1"/>
                </a:solidFill>
              </a:rPr>
              <a:t>Як </a:t>
            </a:r>
            <a:r>
              <a:rPr lang="uk-UA" sz="1400" b="1" dirty="0">
                <a:solidFill>
                  <a:schemeClr val="tx1"/>
                </a:solidFill>
              </a:rPr>
              <a:t>розробити дистанційний урок для учнів 1-2 класів. Інструкція від вчительки</a:t>
            </a:r>
            <a:r>
              <a:rPr lang="uk-UA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hlinkClick r:id="rId3"/>
              </a:rPr>
              <a:t>https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://nus.org.ua/articles/yak-rozrobyty-dystantsijnyj-urok-dlya-1-2-klasiv-instruktsiya-vid-vchytelky</a:t>
            </a:r>
            <a:r>
              <a:rPr lang="en-US" sz="1400" dirty="0" smtClean="0">
                <a:solidFill>
                  <a:schemeClr val="tx1"/>
                </a:solidFill>
                <a:hlinkClick r:id="rId3"/>
              </a:rPr>
              <a:t>/</a:t>
            </a:r>
            <a:endParaRPr lang="uk-UA" sz="1400" dirty="0" smtClean="0">
              <a:solidFill>
                <a:schemeClr val="tx1"/>
              </a:solidFill>
            </a:endParaRPr>
          </a:p>
          <a:p>
            <a:pPr marL="628650" indent="-285750">
              <a:spcBef>
                <a:spcPts val="0"/>
              </a:spcBef>
              <a:buFont typeface="Wingdings" pitchFamily="2" charset="2"/>
              <a:buChar char="Ø"/>
            </a:pPr>
            <a:r>
              <a:rPr lang="uk-UA" sz="1400" b="1" dirty="0" smtClean="0">
                <a:solidFill>
                  <a:schemeClr val="tx1"/>
                </a:solidFill>
              </a:rPr>
              <a:t>Дистанційне навчання в 3-4 класах: інструкції, приклади уроків та комунікац</a:t>
            </a:r>
            <a:r>
              <a:rPr lang="ru-RU" sz="1400" b="1" dirty="0" smtClean="0">
                <a:solidFill>
                  <a:schemeClr val="tx1"/>
                </a:solidFill>
              </a:rPr>
              <a:t>ії </a:t>
            </a:r>
            <a:r>
              <a:rPr lang="ru-RU" sz="1400" b="1" dirty="0">
                <a:solidFill>
                  <a:schemeClr val="tx1"/>
                </a:solidFill>
              </a:rPr>
              <a:t>з </a:t>
            </a:r>
            <a:r>
              <a:rPr lang="ru-RU" sz="1400" b="1" dirty="0" smtClean="0">
                <a:solidFill>
                  <a:schemeClr val="tx1"/>
                </a:solidFill>
              </a:rPr>
              <a:t>батьками 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https://nus.org.ua/articles/dystantsijne-navchannya-v-3-4-klasi-instruktsiyi-pryklady-urokiv-ta-komunikatsiyi-z-batkamy</a:t>
            </a:r>
            <a:r>
              <a:rPr lang="en-US" sz="1400" dirty="0" smtClean="0">
                <a:solidFill>
                  <a:schemeClr val="tx1"/>
                </a:solidFill>
                <a:hlinkClick r:id="rId4"/>
              </a:rPr>
              <a:t>/</a:t>
            </a:r>
            <a:endParaRPr lang="uk-UA" sz="1400" dirty="0" smtClean="0">
              <a:solidFill>
                <a:schemeClr val="tx1"/>
              </a:solidFill>
            </a:endParaRPr>
          </a:p>
          <a:p>
            <a:pPr marL="628650" indent="-285750">
              <a:spcBef>
                <a:spcPts val="0"/>
              </a:spcBef>
              <a:buFont typeface="Wingdings" pitchFamily="2" charset="2"/>
              <a:buChar char="Ø"/>
            </a:pPr>
            <a:r>
              <a:rPr lang="ru-RU" sz="1400" b="1" dirty="0" err="1" smtClean="0">
                <a:solidFill>
                  <a:schemeClr val="tx1"/>
                </a:solidFill>
              </a:rPr>
              <a:t>Чотири</a:t>
            </a:r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r>
              <a:rPr lang="ru-RU" sz="1400" b="1" dirty="0">
                <a:solidFill>
                  <a:schemeClr val="tx1"/>
                </a:solidFill>
              </a:rPr>
              <a:t>сервіси, які допоможуть організувати дистанційне </a:t>
            </a:r>
            <a:r>
              <a:rPr lang="ru-RU" sz="1400" b="1" dirty="0" err="1">
                <a:solidFill>
                  <a:schemeClr val="tx1"/>
                </a:solidFill>
              </a:rPr>
              <a:t>навчання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https://nus.org.ua/articles/chotyry-servisy-yaki-dopomozhut-organizuvaty-dystantsijne-navchannya</a:t>
            </a:r>
            <a:r>
              <a:rPr lang="en-US" sz="1400" dirty="0" smtClean="0">
                <a:solidFill>
                  <a:schemeClr val="tx1"/>
                </a:solidFill>
                <a:hlinkClick r:id="rId5"/>
              </a:rPr>
              <a:t>/</a:t>
            </a:r>
            <a:endParaRPr lang="uk-UA" sz="1400" dirty="0" smtClean="0">
              <a:solidFill>
                <a:schemeClr val="tx1"/>
              </a:solidFill>
            </a:endParaRPr>
          </a:p>
          <a:p>
            <a:pPr marL="628650" indent="-285750">
              <a:spcBef>
                <a:spcPts val="0"/>
              </a:spcBef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tx1"/>
                </a:solidFill>
              </a:rPr>
              <a:t>Як </a:t>
            </a:r>
            <a:r>
              <a:rPr lang="ru-RU" sz="1400" b="1" dirty="0">
                <a:solidFill>
                  <a:schemeClr val="tx1"/>
                </a:solidFill>
              </a:rPr>
              <a:t>організувати дистанційне навчання для дітей з ООП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https://nus.org.ua/articles/yak-organizuvaty-dystantsijne-navchannya-dlya-ditej-z-oop-dosvid-vchyteliv</a:t>
            </a:r>
            <a:r>
              <a:rPr lang="en-US" sz="1400" dirty="0" smtClean="0">
                <a:solidFill>
                  <a:schemeClr val="tx1"/>
                </a:solidFill>
                <a:hlinkClick r:id="rId6"/>
              </a:rPr>
              <a:t>/</a:t>
            </a:r>
            <a:endParaRPr lang="uk-UA" sz="1400" dirty="0" smtClean="0">
              <a:solidFill>
                <a:schemeClr val="tx1"/>
              </a:solidFill>
            </a:endParaRPr>
          </a:p>
          <a:p>
            <a:pPr marL="628650" indent="-285750">
              <a:spcBef>
                <a:spcPts val="0"/>
              </a:spcBef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tx1"/>
                </a:solidFill>
              </a:rPr>
              <a:t>35 </a:t>
            </a:r>
            <a:r>
              <a:rPr lang="ru-RU" sz="1400" b="1" dirty="0">
                <a:solidFill>
                  <a:schemeClr val="tx1"/>
                </a:solidFill>
              </a:rPr>
              <a:t>інструментів для дистанційного навчання — добірка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ru-RU" sz="1400" b="1" dirty="0">
                <a:solidFill>
                  <a:schemeClr val="tx1"/>
                </a:solidFill>
              </a:rPr>
              <a:t>НУШ </a:t>
            </a:r>
            <a:r>
              <a:rPr lang="en-US" sz="1400" dirty="0">
                <a:solidFill>
                  <a:schemeClr val="tx1"/>
                </a:solidFill>
                <a:hlinkClick r:id="rId7"/>
              </a:rPr>
              <a:t>https://nus.org.ua/articles/30-instrumentv-dlya-dystantsijnogo-navchannya-dobirka-nush</a:t>
            </a:r>
            <a:r>
              <a:rPr lang="en-US" sz="1400" dirty="0" smtClean="0">
                <a:solidFill>
                  <a:schemeClr val="tx1"/>
                </a:solidFill>
                <a:hlinkClick r:id="rId7"/>
              </a:rPr>
              <a:t>/</a:t>
            </a:r>
            <a:endParaRPr lang="uk-UA" sz="1400" dirty="0" smtClean="0">
              <a:solidFill>
                <a:schemeClr val="tx1"/>
              </a:solidFill>
            </a:endParaRPr>
          </a:p>
          <a:p>
            <a:pPr marL="628650" indent="-285750">
              <a:spcBef>
                <a:spcPts val="0"/>
              </a:spcBef>
              <a:buFont typeface="Wingdings" pitchFamily="2" charset="2"/>
              <a:buChar char="Ø"/>
            </a:pPr>
            <a:r>
              <a:rPr lang="uk-UA" sz="1400" b="1" dirty="0" smtClean="0">
                <a:solidFill>
                  <a:schemeClr val="tx1"/>
                </a:solidFill>
              </a:rPr>
              <a:t>Матеріали </a:t>
            </a:r>
            <a:r>
              <a:rPr lang="uk-UA" sz="1400" b="1" dirty="0">
                <a:solidFill>
                  <a:schemeClr val="tx1"/>
                </a:solidFill>
              </a:rPr>
              <a:t>для початкової школи </a:t>
            </a:r>
            <a:r>
              <a:rPr lang="en-US" sz="1400" dirty="0">
                <a:solidFill>
                  <a:schemeClr val="tx1"/>
                </a:solidFill>
                <a:hlinkClick r:id="rId8"/>
              </a:rPr>
              <a:t>https://www.google.com/search?q=urokok.com.ua+1+%</a:t>
            </a:r>
            <a:r>
              <a:rPr lang="en-US" sz="1400" dirty="0" smtClean="0">
                <a:solidFill>
                  <a:schemeClr val="tx1"/>
                </a:solidFill>
                <a:hlinkClick r:id="rId8"/>
              </a:rPr>
              <a:t>D0%BA%D0%BB%D0%B0%D1%81&amp;oq=uro&amp;aqs=chrome.0.35i39j69i57j0j0i395l3j69i60l2.8730j1j7&amp;sourceid=chrome&amp;ie=UTF-8</a:t>
            </a:r>
            <a:endParaRPr lang="en-US" sz="1400" b="1" dirty="0">
              <a:solidFill>
                <a:schemeClr val="tx1"/>
              </a:solidFill>
            </a:endParaRPr>
          </a:p>
          <a:p>
            <a:pPr marL="628650" indent="-285750">
              <a:spcBef>
                <a:spcPts val="0"/>
              </a:spcBef>
              <a:buFont typeface="Wingdings" pitchFamily="2" charset="2"/>
              <a:buChar char="Ø"/>
            </a:pPr>
            <a:r>
              <a:rPr lang="uk-UA" sz="1400" b="1" dirty="0" smtClean="0">
                <a:solidFill>
                  <a:schemeClr val="tx1"/>
                </a:solidFill>
              </a:rPr>
              <a:t>Дистанційне</a:t>
            </a:r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r>
              <a:rPr lang="ru-RU" sz="1400" b="1" dirty="0">
                <a:solidFill>
                  <a:schemeClr val="tx1"/>
                </a:solidFill>
              </a:rPr>
              <a:t>навчання: як зацікавити учнів — поради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ru-RU" sz="1400" b="1" dirty="0">
                <a:solidFill>
                  <a:schemeClr val="tx1"/>
                </a:solidFill>
              </a:rPr>
              <a:t>від </a:t>
            </a:r>
            <a:r>
              <a:rPr lang="ru-RU" sz="1400" b="1" dirty="0" err="1">
                <a:solidFill>
                  <a:schemeClr val="tx1"/>
                </a:solidFill>
              </a:rPr>
              <a:t>учительки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  <a:hlinkClick r:id="rId9"/>
              </a:rPr>
              <a:t>https://nus.org.ua/articles/dystantsine-navchannya-yak-zatsikavyty-uchniv-porady-vid-uchytelky</a:t>
            </a:r>
            <a:r>
              <a:rPr lang="en-US" sz="1400" dirty="0" smtClean="0">
                <a:solidFill>
                  <a:schemeClr val="tx1"/>
                </a:solidFill>
                <a:hlinkClick r:id="rId9"/>
              </a:rPr>
              <a:t>/</a:t>
            </a:r>
            <a:endParaRPr lang="uk-UA" sz="1400" dirty="0" smtClean="0">
              <a:solidFill>
                <a:schemeClr val="tx1"/>
              </a:solidFill>
            </a:endParaRPr>
          </a:p>
          <a:p>
            <a:pPr marL="628650" indent="-285750">
              <a:spcBef>
                <a:spcPts val="0"/>
              </a:spcBef>
              <a:buFont typeface="Wingdings" pitchFamily="2" charset="2"/>
              <a:buChar char="Ø"/>
            </a:pPr>
            <a:r>
              <a:rPr lang="ru-RU" sz="1400" b="1" dirty="0" err="1" smtClean="0">
                <a:solidFill>
                  <a:schemeClr val="tx1"/>
                </a:solidFill>
              </a:rPr>
              <a:t>Навчання</a:t>
            </a:r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r>
              <a:rPr lang="ru-RU" sz="1400" b="1" dirty="0">
                <a:solidFill>
                  <a:schemeClr val="tx1"/>
                </a:solidFill>
              </a:rPr>
              <a:t>вдома: практичні поради для вчителів від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ru-RU" sz="1400" b="1" dirty="0">
                <a:solidFill>
                  <a:schemeClr val="tx1"/>
                </a:solidFill>
              </a:rPr>
              <a:t>психологині Світлани </a:t>
            </a:r>
            <a:r>
              <a:rPr lang="ru-RU" sz="1400" b="1" dirty="0" err="1">
                <a:solidFill>
                  <a:schemeClr val="tx1"/>
                </a:solidFill>
              </a:rPr>
              <a:t>Ройз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  <a:hlinkClick r:id="rId10"/>
              </a:rPr>
              <a:t>https://nus.org.ua/articles/navchannya-vdoma-praktychni-porady-dlya-vchyteliv-vid-psyhologyni-svitlany-rojz</a:t>
            </a:r>
            <a:r>
              <a:rPr lang="en-US" sz="1400" dirty="0" smtClean="0">
                <a:solidFill>
                  <a:schemeClr val="tx1"/>
                </a:solidFill>
                <a:hlinkClick r:id="rId10"/>
              </a:rPr>
              <a:t>/</a:t>
            </a:r>
            <a:endParaRPr lang="uk-UA" sz="1400" dirty="0" smtClean="0">
              <a:solidFill>
                <a:schemeClr val="tx1"/>
              </a:solidFill>
            </a:endParaRPr>
          </a:p>
          <a:p>
            <a:pPr indent="0"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          </a:t>
            </a:r>
            <a:endParaRPr lang="en-US" sz="1400" dirty="0" smtClean="0">
              <a:solidFill>
                <a:schemeClr val="tx1"/>
              </a:solidFill>
            </a:endParaRPr>
          </a:p>
          <a:p>
            <a:pPr indent="0" algn="just">
              <a:spcBef>
                <a:spcPts val="0"/>
              </a:spcBef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indent="0" algn="just">
              <a:spcBef>
                <a:spcPts val="0"/>
              </a:spcBef>
              <a:buNone/>
            </a:pPr>
            <a:endParaRPr lang="uk-UA" sz="1400" dirty="0" smtClean="0">
              <a:solidFill>
                <a:schemeClr val="tx1"/>
              </a:solidFill>
              <a:hlinkClick r:id="rId8"/>
            </a:endParaRPr>
          </a:p>
          <a:p>
            <a:pPr indent="0" algn="just">
              <a:spcBef>
                <a:spcPts val="0"/>
              </a:spcBef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indent="0" algn="just">
              <a:spcBef>
                <a:spcPts val="0"/>
              </a:spcBef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indent="0" algn="just">
              <a:spcBef>
                <a:spcPts val="0"/>
              </a:spcBef>
              <a:buNone/>
            </a:pPr>
            <a:endParaRPr lang="en-US" sz="1400" dirty="0" smtClean="0">
              <a:solidFill>
                <a:schemeClr val="tx1"/>
              </a:solidFill>
            </a:endParaRPr>
          </a:p>
          <a:p>
            <a:pPr indent="0" algn="just">
              <a:spcBef>
                <a:spcPts val="0"/>
              </a:spcBef>
              <a:buNone/>
            </a:pPr>
            <a:endParaRPr lang="uk-UA" sz="1400" dirty="0" smtClean="0">
              <a:solidFill>
                <a:schemeClr val="tx1"/>
              </a:solidFill>
            </a:endParaRPr>
          </a:p>
          <a:p>
            <a:pPr indent="342900" algn="just">
              <a:spcBef>
                <a:spcPts val="0"/>
              </a:spcBef>
              <a:buNone/>
            </a:pPr>
            <a:endParaRPr lang="uk-UA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50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71802" y="571480"/>
            <a:ext cx="5544616" cy="1571636"/>
          </a:xfrm>
        </p:spPr>
        <p:txBody>
          <a:bodyPr>
            <a:noAutofit/>
          </a:bodyPr>
          <a:lstStyle/>
          <a:p>
            <a:endParaRPr lang="ru-RU" sz="3200" b="1" i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28662" y="1340768"/>
            <a:ext cx="7632848" cy="44456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6000" b="1" i="1" dirty="0" smtClean="0">
                <a:solidFill>
                  <a:srgbClr val="002060"/>
                </a:solidFill>
              </a:rPr>
              <a:t>Дякую за увагу! </a:t>
            </a:r>
          </a:p>
          <a:p>
            <a:pPr algn="just">
              <a:buFont typeface="Wingdings" pitchFamily="2" charset="2"/>
              <a:buChar char="v"/>
            </a:pPr>
            <a:endParaRPr lang="uk-UA" sz="2200" dirty="0" smtClean="0">
              <a:solidFill>
                <a:srgbClr val="666699"/>
              </a:solidFill>
            </a:endParaRPr>
          </a:p>
          <a:p>
            <a:pPr>
              <a:buNone/>
            </a:pPr>
            <a:endParaRPr lang="uk-UA" sz="1400" dirty="0" smtClean="0">
              <a:solidFill>
                <a:srgbClr val="666699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653" y="3068960"/>
            <a:ext cx="2726432" cy="2289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99792" y="428604"/>
            <a:ext cx="6048672" cy="1208072"/>
          </a:xfrm>
        </p:spPr>
        <p:txBody>
          <a:bodyPr>
            <a:noAutofit/>
          </a:bodyPr>
          <a:lstStyle/>
          <a:p>
            <a:r>
              <a:rPr lang="uk-UA" sz="2800" b="1" i="1" dirty="0" smtClean="0"/>
              <a:t>Взаємодія між учасниками освітнього процесу під час дистанційного навчання</a:t>
            </a:r>
            <a:endParaRPr lang="uk-UA" sz="2800" b="1" i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1700808"/>
            <a:ext cx="7632848" cy="4536504"/>
          </a:xfrm>
        </p:spPr>
        <p:txBody>
          <a:bodyPr>
            <a:normAutofit fontScale="77500" lnSpcReduction="20000"/>
          </a:bodyPr>
          <a:lstStyle/>
          <a:p>
            <a:pPr indent="342900" algn="just">
              <a:spcBef>
                <a:spcPts val="0"/>
              </a:spcBef>
              <a:buNone/>
            </a:pPr>
            <a:endParaRPr lang="uk-UA" sz="2800" dirty="0" smtClean="0">
              <a:solidFill>
                <a:schemeClr val="tx1"/>
              </a:solidFill>
            </a:endParaRPr>
          </a:p>
          <a:p>
            <a:pPr indent="342900">
              <a:spcBef>
                <a:spcPts val="0"/>
              </a:spcBef>
              <a:buNone/>
            </a:pPr>
            <a:r>
              <a:rPr lang="uk-UA" sz="2800" dirty="0" smtClean="0">
                <a:solidFill>
                  <a:schemeClr val="tx1"/>
                </a:solidFill>
              </a:rPr>
              <a:t>Вчитель зобов’язаний виконувати освітню програму для досягнення учнями передбачених результатів навчання.</a:t>
            </a:r>
          </a:p>
          <a:p>
            <a:pPr indent="342900">
              <a:spcBef>
                <a:spcPts val="0"/>
              </a:spcBef>
              <a:buNone/>
            </a:pPr>
            <a:endParaRPr lang="uk-UA" sz="2800" dirty="0" smtClean="0">
              <a:solidFill>
                <a:schemeClr val="tx1"/>
              </a:solidFill>
            </a:endParaRPr>
          </a:p>
          <a:p>
            <a:pPr indent="342900">
              <a:spcBef>
                <a:spcPts val="0"/>
              </a:spcBef>
              <a:buNone/>
            </a:pPr>
            <a:r>
              <a:rPr lang="uk-UA" sz="2800" dirty="0" smtClean="0">
                <a:solidFill>
                  <a:schemeClr val="tx1"/>
                </a:solidFill>
              </a:rPr>
              <a:t>Учні мають опрацьовувати навчальні матеріали для оволодіння відповідними компетентностями та досягнення передбачених освітньою програмою результатів навчання, дотримуючись принципу академічної доброчесності.</a:t>
            </a:r>
          </a:p>
          <a:p>
            <a:pPr indent="342900" algn="just">
              <a:spcBef>
                <a:spcPts val="0"/>
              </a:spcBef>
              <a:buNone/>
            </a:pPr>
            <a:endParaRPr lang="uk-UA" sz="2800" dirty="0" smtClean="0">
              <a:solidFill>
                <a:schemeClr val="tx1"/>
              </a:solidFill>
            </a:endParaRPr>
          </a:p>
          <a:p>
            <a:pPr indent="342900">
              <a:spcBef>
                <a:spcPts val="0"/>
              </a:spcBef>
              <a:buNone/>
            </a:pPr>
            <a:r>
              <a:rPr lang="uk-UA" sz="2800" dirty="0" smtClean="0">
                <a:solidFill>
                  <a:schemeClr val="tx1"/>
                </a:solidFill>
              </a:rPr>
              <a:t>Варто налагодити ефективну співпрацю з батьками учнів.</a:t>
            </a:r>
          </a:p>
          <a:p>
            <a:pPr indent="342900">
              <a:spcBef>
                <a:spcPts val="0"/>
              </a:spcBef>
              <a:buNone/>
            </a:pPr>
            <a:r>
              <a:rPr lang="uk-UA" sz="2800" dirty="0" smtClean="0">
                <a:solidFill>
                  <a:schemeClr val="tx1"/>
                </a:solidFill>
              </a:rPr>
              <a:t>Ефективне спілкування </a:t>
            </a:r>
            <a:r>
              <a:rPr lang="uk-UA" sz="2800" dirty="0">
                <a:solidFill>
                  <a:schemeClr val="tx1"/>
                </a:solidFill>
              </a:rPr>
              <a:t>батьків і вчителів завжди має починатися з </a:t>
            </a:r>
            <a:r>
              <a:rPr lang="uk-UA" sz="2800" dirty="0" smtClean="0">
                <a:solidFill>
                  <a:schemeClr val="tx1"/>
                </a:solidFill>
              </a:rPr>
              <a:t>позитиву </a:t>
            </a:r>
            <a:r>
              <a:rPr lang="uk-UA" sz="2800" dirty="0">
                <a:solidFill>
                  <a:schemeClr val="tx1"/>
                </a:solidFill>
              </a:rPr>
              <a:t>та довіри, це має вирішальне значення. Якщо </a:t>
            </a:r>
            <a:r>
              <a:rPr lang="uk-UA" sz="2800" dirty="0" smtClean="0">
                <a:solidFill>
                  <a:schemeClr val="tx1"/>
                </a:solidFill>
              </a:rPr>
              <a:t>батьки отримуватимуть </a:t>
            </a:r>
            <a:r>
              <a:rPr lang="uk-UA" sz="2800" dirty="0">
                <a:solidFill>
                  <a:schemeClr val="tx1"/>
                </a:solidFill>
              </a:rPr>
              <a:t>інформацію від </a:t>
            </a:r>
            <a:r>
              <a:rPr lang="uk-UA" sz="2800" dirty="0" smtClean="0">
                <a:solidFill>
                  <a:schemeClr val="tx1"/>
                </a:solidFill>
              </a:rPr>
              <a:t>учителя, ймовірність </a:t>
            </a:r>
            <a:r>
              <a:rPr lang="uk-UA" sz="2800" dirty="0">
                <a:solidFill>
                  <a:schemeClr val="tx1"/>
                </a:solidFill>
              </a:rPr>
              <a:t>того, що щось неправильно трактується в процесі </a:t>
            </a:r>
            <a:r>
              <a:rPr lang="uk-UA" sz="2800" dirty="0" smtClean="0">
                <a:solidFill>
                  <a:schemeClr val="tx1"/>
                </a:solidFill>
              </a:rPr>
              <a:t>навчання</a:t>
            </a:r>
            <a:r>
              <a:rPr lang="uk-UA" sz="2800" dirty="0">
                <a:solidFill>
                  <a:schemeClr val="tx1"/>
                </a:solidFill>
              </a:rPr>
              <a:t>, </a:t>
            </a:r>
            <a:r>
              <a:rPr lang="uk-UA" sz="2800" dirty="0" smtClean="0">
                <a:solidFill>
                  <a:schemeClr val="tx1"/>
                </a:solidFill>
              </a:rPr>
              <a:t>суттєво знижується</a:t>
            </a:r>
            <a:r>
              <a:rPr lang="uk-UA" sz="2800" dirty="0">
                <a:solidFill>
                  <a:schemeClr val="tx1"/>
                </a:solidFill>
              </a:rPr>
              <a:t>.</a:t>
            </a:r>
            <a:endParaRPr lang="uk-UA" sz="2800" dirty="0" smtClean="0">
              <a:solidFill>
                <a:schemeClr val="tx1"/>
              </a:solidFill>
            </a:endParaRPr>
          </a:p>
          <a:p>
            <a:pPr indent="342900" algn="just">
              <a:spcBef>
                <a:spcPts val="0"/>
              </a:spcBef>
              <a:buNone/>
            </a:pPr>
            <a:endParaRPr lang="ru-RU" sz="2800" b="1" dirty="0" smtClean="0">
              <a:solidFill>
                <a:schemeClr val="tx1"/>
              </a:solidFill>
            </a:endParaRPr>
          </a:p>
          <a:p>
            <a:pPr indent="342900" algn="just">
              <a:spcBef>
                <a:spcPts val="0"/>
              </a:spcBef>
              <a:buNone/>
            </a:pPr>
            <a:endParaRPr lang="uk-UA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00364" y="428604"/>
            <a:ext cx="5544616" cy="1208072"/>
          </a:xfrm>
        </p:spPr>
        <p:txBody>
          <a:bodyPr>
            <a:noAutofit/>
          </a:bodyPr>
          <a:lstStyle/>
          <a:p>
            <a:r>
              <a:rPr lang="uk-UA" sz="3200" b="1" i="1" dirty="0" smtClean="0"/>
              <a:t>Мотиваційна складова</a:t>
            </a:r>
            <a:endParaRPr lang="uk-UA" sz="3200" b="1" i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15616" y="1844824"/>
            <a:ext cx="7632848" cy="3888432"/>
          </a:xfrm>
        </p:spPr>
        <p:txBody>
          <a:bodyPr>
            <a:normAutofit/>
          </a:bodyPr>
          <a:lstStyle/>
          <a:p>
            <a:pPr indent="342900">
              <a:spcBef>
                <a:spcPts val="0"/>
              </a:spcBef>
              <a:buNone/>
            </a:pPr>
            <a:r>
              <a:rPr lang="uk-UA" sz="2400" dirty="0" smtClean="0">
                <a:solidFill>
                  <a:schemeClr val="tx1"/>
                </a:solidFill>
              </a:rPr>
              <a:t>Зворотний зв’язок з учителем — важливий фактор засвоєння знань. Дитина повинна бачити свої успіхи і вчитися працювати над помилками.</a:t>
            </a:r>
          </a:p>
          <a:p>
            <a:pPr indent="342900">
              <a:spcBef>
                <a:spcPts val="0"/>
              </a:spcBef>
              <a:buNone/>
            </a:pPr>
            <a:r>
              <a:rPr lang="uk-UA" sz="2400" b="1" i="1" dirty="0">
                <a:solidFill>
                  <a:schemeClr val="tx1"/>
                </a:solidFill>
              </a:rPr>
              <a:t>Мотивація досягнення </a:t>
            </a:r>
            <a:r>
              <a:rPr lang="uk-UA" sz="2400" dirty="0">
                <a:solidFill>
                  <a:schemeClr val="tx1"/>
                </a:solidFill>
              </a:rPr>
              <a:t>реалізується в успішності </a:t>
            </a:r>
            <a:r>
              <a:rPr lang="uk-UA" sz="2400" dirty="0" smtClean="0">
                <a:solidFill>
                  <a:schemeClr val="tx1"/>
                </a:solidFill>
              </a:rPr>
              <a:t>освітньої діяльності </a:t>
            </a:r>
            <a:r>
              <a:rPr lang="uk-UA" sz="2400" dirty="0">
                <a:solidFill>
                  <a:schemeClr val="tx1"/>
                </a:solidFill>
              </a:rPr>
              <a:t>учнів, у прагненні до поставлених цілей і </a:t>
            </a:r>
            <a:r>
              <a:rPr lang="uk-UA" sz="2400" dirty="0" smtClean="0">
                <a:solidFill>
                  <a:schemeClr val="tx1"/>
                </a:solidFill>
              </a:rPr>
              <a:t>виявленні </a:t>
            </a:r>
            <a:r>
              <a:rPr lang="uk-UA" sz="2400" dirty="0">
                <a:solidFill>
                  <a:schemeClr val="tx1"/>
                </a:solidFill>
              </a:rPr>
              <a:t>наполегливості. </a:t>
            </a:r>
            <a:endParaRPr lang="uk-UA" sz="2400" dirty="0" smtClean="0">
              <a:solidFill>
                <a:schemeClr val="tx1"/>
              </a:solidFill>
            </a:endParaRPr>
          </a:p>
          <a:p>
            <a:pPr indent="342900">
              <a:spcBef>
                <a:spcPts val="0"/>
              </a:spcBef>
              <a:buNone/>
            </a:pPr>
            <a:r>
              <a:rPr lang="uk-UA" sz="2400" dirty="0" smtClean="0">
                <a:solidFill>
                  <a:schemeClr val="tx1"/>
                </a:solidFill>
              </a:rPr>
              <a:t>В </a:t>
            </a:r>
            <a:r>
              <a:rPr lang="uk-UA" sz="2400" dirty="0">
                <a:solidFill>
                  <a:schemeClr val="tx1"/>
                </a:solidFill>
              </a:rPr>
              <a:t>умовах дистанційного навчання </a:t>
            </a:r>
            <a:r>
              <a:rPr lang="uk-UA" sz="2400" dirty="0" smtClean="0">
                <a:solidFill>
                  <a:schemeClr val="tx1"/>
                </a:solidFill>
              </a:rPr>
              <a:t>особливо важливо </a:t>
            </a:r>
            <a:r>
              <a:rPr lang="uk-UA" sz="2400" dirty="0">
                <a:solidFill>
                  <a:schemeClr val="tx1"/>
                </a:solidFill>
              </a:rPr>
              <a:t>хвалити учнів, відзначати їхні досягнення й </a:t>
            </a:r>
            <a:r>
              <a:rPr lang="uk-UA" sz="2400" dirty="0" smtClean="0">
                <a:solidFill>
                  <a:schemeClr val="tx1"/>
                </a:solidFill>
              </a:rPr>
              <a:t>успіхи,навіть </a:t>
            </a:r>
            <a:r>
              <a:rPr lang="uk-UA" sz="2400" dirty="0">
                <a:solidFill>
                  <a:schemeClr val="tx1"/>
                </a:solidFill>
              </a:rPr>
              <a:t>невеликі.</a:t>
            </a:r>
          </a:p>
        </p:txBody>
      </p:sp>
    </p:spTree>
    <p:extLst>
      <p:ext uri="{BB962C8B-B14F-4D97-AF65-F5344CB8AC3E}">
        <p14:creationId xmlns:p14="http://schemas.microsoft.com/office/powerpoint/2010/main" val="138771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00364" y="428604"/>
            <a:ext cx="5544616" cy="1208072"/>
          </a:xfrm>
        </p:spPr>
        <p:txBody>
          <a:bodyPr>
            <a:noAutofit/>
          </a:bodyPr>
          <a:lstStyle/>
          <a:p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uk-UA" sz="3200" b="1" i="1" dirty="0" smtClean="0"/>
              <a:t>Гнучкість місця, часу, темпу та траєкторії навчання</a:t>
            </a:r>
            <a:br>
              <a:rPr lang="uk-UA" sz="3200" b="1" i="1" dirty="0" smtClean="0"/>
            </a:br>
            <a:endParaRPr lang="uk-UA" sz="3200" b="1" i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15616" y="1844824"/>
            <a:ext cx="7632848" cy="3888432"/>
          </a:xfrm>
        </p:spPr>
        <p:txBody>
          <a:bodyPr>
            <a:normAutofit/>
          </a:bodyPr>
          <a:lstStyle/>
          <a:p>
            <a:pPr indent="342900">
              <a:spcBef>
                <a:spcPts val="0"/>
              </a:spcBef>
              <a:buNone/>
            </a:pPr>
            <a:r>
              <a:rPr lang="uk-UA" sz="2400" dirty="0" smtClean="0">
                <a:solidFill>
                  <a:schemeClr val="tx1"/>
                </a:solidFill>
              </a:rPr>
              <a:t>Учитель повинен скоригувати власні календарно-тематичні плани, оптимізувати матеріал та очікувані результати, заплановані на період дистанційного навчання. </a:t>
            </a:r>
          </a:p>
          <a:p>
            <a:pPr indent="342900">
              <a:spcBef>
                <a:spcPts val="0"/>
              </a:spcBef>
              <a:buNone/>
            </a:pPr>
            <a:r>
              <a:rPr lang="uk-UA" sz="2400" dirty="0" smtClean="0">
                <a:solidFill>
                  <a:schemeClr val="tx1"/>
                </a:solidFill>
              </a:rPr>
              <a:t>Педагог може вилучити </a:t>
            </a:r>
            <a:r>
              <a:rPr lang="uk-UA" sz="2400" dirty="0">
                <a:solidFill>
                  <a:schemeClr val="tx1"/>
                </a:solidFill>
              </a:rPr>
              <a:t>несуттєві фрагменти, комбінувати </a:t>
            </a:r>
            <a:r>
              <a:rPr lang="uk-UA" sz="2400" dirty="0" smtClean="0">
                <a:solidFill>
                  <a:schemeClr val="tx1"/>
                </a:solidFill>
              </a:rPr>
              <a:t>матеріал кількох </a:t>
            </a:r>
            <a:r>
              <a:rPr lang="uk-UA" sz="2400" dirty="0">
                <a:solidFill>
                  <a:schemeClr val="tx1"/>
                </a:solidFill>
              </a:rPr>
              <a:t>тем в одну. </a:t>
            </a:r>
            <a:endParaRPr lang="uk-UA" sz="2400" dirty="0" smtClean="0">
              <a:solidFill>
                <a:schemeClr val="tx1"/>
              </a:solidFill>
            </a:endParaRPr>
          </a:p>
          <a:p>
            <a:pPr indent="342900">
              <a:spcBef>
                <a:spcPts val="0"/>
              </a:spcBef>
              <a:buNone/>
            </a:pPr>
            <a:r>
              <a:rPr lang="uk-UA" sz="2400" dirty="0" smtClean="0">
                <a:solidFill>
                  <a:schemeClr val="tx1"/>
                </a:solidFill>
              </a:rPr>
              <a:t>Також </a:t>
            </a:r>
            <a:r>
              <a:rPr lang="uk-UA" sz="2400" dirty="0">
                <a:solidFill>
                  <a:schemeClr val="tx1"/>
                </a:solidFill>
              </a:rPr>
              <a:t>доцільно переглянути </a:t>
            </a:r>
            <a:r>
              <a:rPr lang="uk-UA" sz="2400" dirty="0" smtClean="0">
                <a:solidFill>
                  <a:schemeClr val="tx1"/>
                </a:solidFill>
              </a:rPr>
              <a:t>очікувані результати </a:t>
            </a:r>
            <a:r>
              <a:rPr lang="uk-UA" sz="2400" dirty="0">
                <a:solidFill>
                  <a:schemeClr val="tx1"/>
                </a:solidFill>
              </a:rPr>
              <a:t>навчання і встановити дещо нижчий їх </a:t>
            </a:r>
            <a:r>
              <a:rPr lang="uk-UA" sz="2400" dirty="0" smtClean="0">
                <a:solidFill>
                  <a:schemeClr val="tx1"/>
                </a:solidFill>
              </a:rPr>
              <a:t>рівень або </a:t>
            </a:r>
            <a:r>
              <a:rPr lang="uk-UA" sz="2400" dirty="0">
                <a:solidFill>
                  <a:schemeClr val="tx1"/>
                </a:solidFill>
              </a:rPr>
              <a:t>цілком їх скоригувати, якщо в умовах дистанційного </a:t>
            </a:r>
            <a:r>
              <a:rPr lang="uk-UA" sz="2400" dirty="0" smtClean="0">
                <a:solidFill>
                  <a:schemeClr val="tx1"/>
                </a:solidFill>
              </a:rPr>
              <a:t>навчання </a:t>
            </a:r>
            <a:r>
              <a:rPr lang="uk-UA" sz="2400" dirty="0">
                <a:solidFill>
                  <a:schemeClr val="tx1"/>
                </a:solidFill>
              </a:rPr>
              <a:t>їх досягнення є надто складним.</a:t>
            </a:r>
          </a:p>
        </p:txBody>
      </p:sp>
    </p:spTree>
    <p:extLst>
      <p:ext uri="{BB962C8B-B14F-4D97-AF65-F5344CB8AC3E}">
        <p14:creationId xmlns:p14="http://schemas.microsoft.com/office/powerpoint/2010/main" val="2783872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63688" y="188640"/>
            <a:ext cx="7548300" cy="1512168"/>
          </a:xfrm>
        </p:spPr>
        <p:txBody>
          <a:bodyPr>
            <a:normAutofit fontScale="90000"/>
          </a:bodyPr>
          <a:lstStyle/>
          <a:p>
            <a:r>
              <a:rPr lang="uk-UA" sz="3200" b="1" i="1" dirty="0" smtClean="0"/>
              <a:t>                Академічна доброчесність</a:t>
            </a:r>
            <a:br>
              <a:rPr lang="uk-UA" sz="3200" b="1" i="1" dirty="0" smtClean="0"/>
            </a:br>
            <a:r>
              <a:rPr lang="uk-UA" sz="3200" b="1" i="1" dirty="0" smtClean="0"/>
              <a:t>                 і проблема списування</a:t>
            </a:r>
            <a:r>
              <a:rPr lang="en-US" sz="3200" b="1" i="1" dirty="0" smtClean="0"/>
              <a:t/>
            </a:r>
            <a:br>
              <a:rPr lang="en-US" sz="3200" b="1" i="1" dirty="0" smtClean="0"/>
            </a:br>
            <a:r>
              <a:rPr lang="uk-UA" sz="2700" b="1" i="1" dirty="0" smtClean="0">
                <a:solidFill>
                  <a:schemeClr val="tx1"/>
                </a:solidFill>
              </a:rPr>
              <a:t>Педагогічні прийоми, які можуть спонукати дітей чесно й самостійно виконувати завдання:</a:t>
            </a:r>
            <a:endParaRPr lang="uk-UA" sz="2700" b="1" i="1" dirty="0">
              <a:solidFill>
                <a:schemeClr val="tx1"/>
              </a:solidFill>
            </a:endParaRPr>
          </a:p>
        </p:txBody>
      </p:sp>
      <p:graphicFrame>
        <p:nvGraphicFramePr>
          <p:cNvPr id="19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473084"/>
              </p:ext>
            </p:extLst>
          </p:nvPr>
        </p:nvGraphicFramePr>
        <p:xfrm>
          <a:off x="827584" y="1772816"/>
          <a:ext cx="8136904" cy="5060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7124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75856" y="188640"/>
            <a:ext cx="5544616" cy="1440160"/>
          </a:xfrm>
        </p:spPr>
        <p:txBody>
          <a:bodyPr>
            <a:noAutofit/>
          </a:bodyPr>
          <a:lstStyle/>
          <a:p>
            <a:r>
              <a:rPr lang="uk-UA" sz="3200" b="1" i="1" dirty="0" smtClean="0"/>
              <a:t>Режими дистанційного навчання</a:t>
            </a:r>
            <a:endParaRPr lang="uk-UA" sz="3200" b="1" i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340768"/>
            <a:ext cx="7704856" cy="4896544"/>
          </a:xfrm>
        </p:spPr>
        <p:txBody>
          <a:bodyPr>
            <a:normAutofit fontScale="92500" lnSpcReduction="10000"/>
          </a:bodyPr>
          <a:lstStyle/>
          <a:p>
            <a:pPr indent="342900" algn="just">
              <a:spcBef>
                <a:spcPts val="0"/>
              </a:spcBef>
              <a:buNone/>
            </a:pPr>
            <a:endParaRPr lang="uk-UA" sz="2400" dirty="0">
              <a:solidFill>
                <a:schemeClr val="tx1"/>
              </a:solidFill>
            </a:endParaRPr>
          </a:p>
          <a:p>
            <a:pPr indent="342900">
              <a:spcBef>
                <a:spcPts val="0"/>
              </a:spcBef>
              <a:buNone/>
            </a:pPr>
            <a:r>
              <a:rPr lang="uk-UA" sz="2400" dirty="0" smtClean="0">
                <a:solidFill>
                  <a:schemeClr val="tx1"/>
                </a:solidFill>
              </a:rPr>
              <a:t>У </a:t>
            </a:r>
            <a:r>
              <a:rPr lang="uk-UA" sz="2400" dirty="0">
                <a:solidFill>
                  <a:schemeClr val="tx1"/>
                </a:solidFill>
              </a:rPr>
              <a:t>МОН зазначають, що при дистанційному режимі роботи вчителі мають забезпечувати </a:t>
            </a:r>
            <a:r>
              <a:rPr lang="uk-UA" sz="2400" b="1" i="1" dirty="0">
                <a:solidFill>
                  <a:schemeClr val="tx1"/>
                </a:solidFill>
              </a:rPr>
              <a:t>синхронну та асинхронну </a:t>
            </a:r>
            <a:r>
              <a:rPr lang="uk-UA" sz="2400" dirty="0">
                <a:solidFill>
                  <a:schemeClr val="tx1"/>
                </a:solidFill>
              </a:rPr>
              <a:t>взаємодію учнів під час занять</a:t>
            </a:r>
            <a:r>
              <a:rPr lang="uk-UA" sz="2400" dirty="0" smtClean="0">
                <a:solidFill>
                  <a:schemeClr val="tx1"/>
                </a:solidFill>
              </a:rPr>
              <a:t>.</a:t>
            </a:r>
            <a:endParaRPr lang="en-US" sz="2400" dirty="0" smtClean="0">
              <a:solidFill>
                <a:schemeClr val="tx1"/>
              </a:solidFill>
            </a:endParaRPr>
          </a:p>
          <a:p>
            <a:pPr indent="342900">
              <a:spcBef>
                <a:spcPts val="0"/>
              </a:spcBef>
              <a:buNone/>
            </a:pPr>
            <a:endParaRPr lang="uk-UA" sz="2400" dirty="0">
              <a:solidFill>
                <a:schemeClr val="tx1"/>
              </a:solidFill>
            </a:endParaRPr>
          </a:p>
          <a:p>
            <a:pPr indent="342900">
              <a:spcBef>
                <a:spcPts val="0"/>
              </a:spcBef>
              <a:buNone/>
            </a:pPr>
            <a:r>
              <a:rPr lang="ru-RU" sz="2400" b="1" i="1" dirty="0">
                <a:solidFill>
                  <a:srgbClr val="FF0000"/>
                </a:solidFill>
              </a:rPr>
              <a:t>Синхронний режим </a:t>
            </a:r>
            <a:r>
              <a:rPr lang="ru-RU" sz="2400" dirty="0">
                <a:solidFill>
                  <a:schemeClr val="tx1"/>
                </a:solidFill>
              </a:rPr>
              <a:t>дозволяє співпрацювати в режимі </a:t>
            </a:r>
            <a:r>
              <a:rPr lang="ru-RU" sz="2400" dirty="0" smtClean="0">
                <a:solidFill>
                  <a:schemeClr val="tx1"/>
                </a:solidFill>
              </a:rPr>
              <a:t>реального </a:t>
            </a:r>
            <a:r>
              <a:rPr lang="ru-RU" sz="2400" dirty="0">
                <a:solidFill>
                  <a:schemeClr val="tx1"/>
                </a:solidFill>
              </a:rPr>
              <a:t>часу. Перевага синхронного режиму в тому, </a:t>
            </a:r>
            <a:r>
              <a:rPr lang="ru-RU" sz="2400" dirty="0" smtClean="0">
                <a:solidFill>
                  <a:schemeClr val="tx1"/>
                </a:solidFill>
              </a:rPr>
              <a:t>що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можна </a:t>
            </a:r>
            <a:r>
              <a:rPr lang="ru-RU" sz="2400" dirty="0">
                <a:solidFill>
                  <a:schemeClr val="tx1"/>
                </a:solidFill>
              </a:rPr>
              <a:t>залучати учасників миттєво та у визначений час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en-US" sz="2400" dirty="0" smtClean="0">
              <a:solidFill>
                <a:schemeClr val="tx1"/>
              </a:solidFill>
            </a:endParaRPr>
          </a:p>
          <a:p>
            <a:pPr indent="342900"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</a:rPr>
              <a:t>В дистанційному уроці ефективніше запланувати: </a:t>
            </a:r>
            <a:r>
              <a:rPr lang="ru-RU" sz="2400" i="1" dirty="0" smtClean="0">
                <a:solidFill>
                  <a:schemeClr val="tx1"/>
                </a:solidFill>
              </a:rPr>
              <a:t>мінімум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</a:rPr>
              <a:t>пояснень</a:t>
            </a:r>
            <a:r>
              <a:rPr lang="ru-RU" sz="2400" i="1" dirty="0">
                <a:solidFill>
                  <a:schemeClr val="tx1"/>
                </a:solidFill>
              </a:rPr>
              <a:t>, максимум інтерактиву</a:t>
            </a:r>
            <a:r>
              <a:rPr lang="ru-RU" sz="2400" i="1" dirty="0" smtClean="0">
                <a:solidFill>
                  <a:schemeClr val="tx1"/>
                </a:solidFill>
              </a:rPr>
              <a:t>.</a:t>
            </a:r>
            <a:endParaRPr lang="en-US" sz="2400" i="1" dirty="0" smtClean="0">
              <a:solidFill>
                <a:schemeClr val="tx1"/>
              </a:solidFill>
            </a:endParaRPr>
          </a:p>
          <a:p>
            <a:pPr indent="342900">
              <a:spcBef>
                <a:spcPts val="0"/>
              </a:spcBef>
              <a:buNone/>
            </a:pPr>
            <a:endParaRPr lang="en-US" sz="2400" i="1" dirty="0">
              <a:solidFill>
                <a:schemeClr val="tx1"/>
              </a:solidFill>
            </a:endParaRPr>
          </a:p>
          <a:p>
            <a:pPr indent="342900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Під </a:t>
            </a:r>
            <a:r>
              <a:rPr lang="ru-RU" sz="2400" dirty="0">
                <a:solidFill>
                  <a:schemeClr val="tx1"/>
                </a:solidFill>
              </a:rPr>
              <a:t>час дистанційного навчання в синхронному </a:t>
            </a:r>
            <a:r>
              <a:rPr lang="ru-RU" sz="2400" dirty="0" smtClean="0">
                <a:solidFill>
                  <a:schemeClr val="tx1"/>
                </a:solidFill>
              </a:rPr>
              <a:t>режимі,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коли </a:t>
            </a:r>
            <a:r>
              <a:rPr lang="ru-RU" sz="2400" dirty="0">
                <a:solidFill>
                  <a:schemeClr val="tx1"/>
                </a:solidFill>
              </a:rPr>
              <a:t>діти нерухомо сидять біля екрана, не забуваймо </a:t>
            </a:r>
            <a:r>
              <a:rPr lang="ru-RU" sz="2400" dirty="0" smtClean="0">
                <a:solidFill>
                  <a:schemeClr val="tx1"/>
                </a:solidFill>
              </a:rPr>
              <a:t>про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чергування </a:t>
            </a:r>
            <a:r>
              <a:rPr lang="ru-RU" sz="2400" dirty="0">
                <a:solidFill>
                  <a:schemeClr val="tx1"/>
                </a:solidFill>
              </a:rPr>
              <a:t>розумової активності з фізичною, </a:t>
            </a:r>
            <a:r>
              <a:rPr lang="ru-RU" sz="2400" dirty="0" smtClean="0">
                <a:solidFill>
                  <a:schemeClr val="tx1"/>
                </a:solidFill>
              </a:rPr>
              <a:t>пропонуючи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руханки </a:t>
            </a:r>
            <a:r>
              <a:rPr lang="ru-RU" sz="2400" dirty="0">
                <a:solidFill>
                  <a:schemeClr val="tx1"/>
                </a:solidFill>
              </a:rPr>
              <a:t>та ігри, проводячи гімнастику для очей.</a:t>
            </a:r>
            <a:endParaRPr lang="uk-UA" sz="2400" dirty="0">
              <a:solidFill>
                <a:schemeClr val="tx1"/>
              </a:solidFill>
            </a:endParaRPr>
          </a:p>
          <a:p>
            <a:pPr indent="342900" algn="just">
              <a:spcBef>
                <a:spcPts val="0"/>
              </a:spcBef>
              <a:buNone/>
            </a:pPr>
            <a:endParaRPr lang="uk-UA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75856" y="188640"/>
            <a:ext cx="5544616" cy="1440160"/>
          </a:xfrm>
        </p:spPr>
        <p:txBody>
          <a:bodyPr>
            <a:noAutofit/>
          </a:bodyPr>
          <a:lstStyle/>
          <a:p>
            <a:r>
              <a:rPr lang="uk-UA" sz="3200" b="1" i="1" dirty="0" smtClean="0"/>
              <a:t>Режими дистанційного навчання</a:t>
            </a:r>
            <a:endParaRPr lang="uk-UA" sz="3200" b="1" i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340768"/>
            <a:ext cx="7704856" cy="4896544"/>
          </a:xfrm>
        </p:spPr>
        <p:txBody>
          <a:bodyPr>
            <a:normAutofit/>
          </a:bodyPr>
          <a:lstStyle/>
          <a:p>
            <a:pPr indent="342900">
              <a:spcBef>
                <a:spcPts val="0"/>
              </a:spcBef>
              <a:buNone/>
            </a:pPr>
            <a:r>
              <a:rPr lang="uk-UA" sz="2400" dirty="0">
                <a:solidFill>
                  <a:schemeClr val="tx1"/>
                </a:solidFill>
              </a:rPr>
              <a:t>Решта роботи відбувається в </a:t>
            </a:r>
            <a:r>
              <a:rPr lang="uk-UA" sz="2400" b="1" i="1" dirty="0">
                <a:solidFill>
                  <a:schemeClr val="tx1"/>
                </a:solidFill>
              </a:rPr>
              <a:t>асинхронному режимі: </a:t>
            </a:r>
            <a:r>
              <a:rPr lang="uk-UA" sz="2400" dirty="0" smtClean="0">
                <a:solidFill>
                  <a:schemeClr val="tx1"/>
                </a:solidFill>
              </a:rPr>
              <a:t>учні,одержавши </a:t>
            </a:r>
            <a:r>
              <a:rPr lang="uk-UA" sz="2400" dirty="0">
                <a:solidFill>
                  <a:schemeClr val="tx1"/>
                </a:solidFill>
              </a:rPr>
              <a:t>вказівки, самостійно виконують </a:t>
            </a:r>
            <a:r>
              <a:rPr lang="uk-UA" sz="2400" dirty="0" smtClean="0">
                <a:solidFill>
                  <a:schemeClr val="tx1"/>
                </a:solidFill>
              </a:rPr>
              <a:t>завдання.</a:t>
            </a:r>
            <a:endParaRPr lang="en-US" sz="2400" dirty="0" smtClean="0">
              <a:solidFill>
                <a:schemeClr val="tx1"/>
              </a:solidFill>
            </a:endParaRPr>
          </a:p>
          <a:p>
            <a:pPr indent="342900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uk-UA" sz="2400" b="1" i="1" dirty="0" smtClean="0">
                <a:solidFill>
                  <a:srgbClr val="FF0000"/>
                </a:solidFill>
              </a:rPr>
              <a:t>Асинхронний </a:t>
            </a:r>
            <a:r>
              <a:rPr lang="uk-UA" sz="2400" b="1" i="1" dirty="0">
                <a:solidFill>
                  <a:srgbClr val="FF0000"/>
                </a:solidFill>
              </a:rPr>
              <a:t>режим</a:t>
            </a:r>
            <a:r>
              <a:rPr lang="uk-UA" sz="2400" dirty="0">
                <a:solidFill>
                  <a:schemeClr val="tx1"/>
                </a:solidFill>
              </a:rPr>
              <a:t> дозволяє розміщувати навчальні </a:t>
            </a:r>
            <a:r>
              <a:rPr lang="uk-UA" sz="2400" dirty="0" smtClean="0">
                <a:solidFill>
                  <a:schemeClr val="tx1"/>
                </a:solidFill>
              </a:rPr>
              <a:t>матеріали </a:t>
            </a:r>
            <a:r>
              <a:rPr lang="uk-UA" sz="2400" dirty="0">
                <a:solidFill>
                  <a:schemeClr val="tx1"/>
                </a:solidFill>
              </a:rPr>
              <a:t>в інтернеті, й учні працюють у зручний для себе </a:t>
            </a:r>
            <a:r>
              <a:rPr lang="uk-UA" sz="2400" dirty="0" smtClean="0">
                <a:solidFill>
                  <a:schemeClr val="tx1"/>
                </a:solidFill>
              </a:rPr>
              <a:t>час,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uk-UA" sz="2400" dirty="0" smtClean="0">
                <a:solidFill>
                  <a:schemeClr val="tx1"/>
                </a:solidFill>
              </a:rPr>
              <a:t>спілкуючись </a:t>
            </a:r>
            <a:r>
              <a:rPr lang="uk-UA" sz="2400" dirty="0">
                <a:solidFill>
                  <a:schemeClr val="tx1"/>
                </a:solidFill>
              </a:rPr>
              <a:t>один з одним та </a:t>
            </a:r>
            <a:r>
              <a:rPr lang="uk-UA" sz="2400" dirty="0" smtClean="0">
                <a:solidFill>
                  <a:schemeClr val="tx1"/>
                </a:solidFill>
              </a:rPr>
              <a:t>вчителем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uk-UA" sz="2400" dirty="0" smtClean="0">
                <a:solidFill>
                  <a:schemeClr val="tx1"/>
                </a:solidFill>
              </a:rPr>
              <a:t>через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uk-UA" sz="2400" dirty="0" smtClean="0">
                <a:solidFill>
                  <a:schemeClr val="tx1"/>
                </a:solidFill>
              </a:rPr>
              <a:t>дискусійні </a:t>
            </a:r>
            <a:r>
              <a:rPr lang="uk-UA" sz="2400" dirty="0">
                <a:solidFill>
                  <a:schemeClr val="tx1"/>
                </a:solidFill>
              </a:rPr>
              <a:t>дошки, форуми чи електронну </a:t>
            </a:r>
            <a:r>
              <a:rPr lang="uk-UA" sz="2400" dirty="0" smtClean="0">
                <a:solidFill>
                  <a:schemeClr val="tx1"/>
                </a:solidFill>
              </a:rPr>
              <a:t>пошту.</a:t>
            </a:r>
            <a:endParaRPr lang="en-US" sz="2400" dirty="0">
              <a:solidFill>
                <a:schemeClr val="tx1"/>
              </a:solidFill>
            </a:endParaRPr>
          </a:p>
          <a:p>
            <a:pPr indent="342900" algn="ctr">
              <a:spcBef>
                <a:spcPts val="0"/>
              </a:spcBef>
              <a:buNone/>
            </a:pPr>
            <a:r>
              <a:rPr lang="en-US" sz="2400" i="1" dirty="0" smtClean="0">
                <a:solidFill>
                  <a:schemeClr val="tx1"/>
                </a:solidFill>
              </a:rPr>
              <a:t>Асинхронний режим включає:</a:t>
            </a:r>
          </a:p>
          <a:p>
            <a:pPr marL="6858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записані презентації, такі як слайд-шоу та відео;</a:t>
            </a:r>
          </a:p>
          <a:p>
            <a:pPr marL="6858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електронну пошту;</a:t>
            </a:r>
          </a:p>
          <a:p>
            <a:pPr marL="6858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дошки для обговорень;</a:t>
            </a:r>
          </a:p>
          <a:p>
            <a:pPr marL="6858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групи в соціальних мережах або Viber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836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75856" y="188640"/>
            <a:ext cx="5544616" cy="1440160"/>
          </a:xfrm>
        </p:spPr>
        <p:txBody>
          <a:bodyPr>
            <a:noAutofit/>
          </a:bodyPr>
          <a:lstStyle/>
          <a:p>
            <a:r>
              <a:rPr lang="uk-UA" sz="3200" b="1" i="1" dirty="0" smtClean="0"/>
              <a:t>Режими дистанційного навчання</a:t>
            </a:r>
            <a:endParaRPr lang="uk-UA" sz="3200" b="1" i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772816"/>
            <a:ext cx="7632848" cy="4248472"/>
          </a:xfrm>
        </p:spPr>
        <p:txBody>
          <a:bodyPr>
            <a:normAutofit/>
          </a:bodyPr>
          <a:lstStyle/>
          <a:p>
            <a:pPr indent="342900" algn="just">
              <a:spcBef>
                <a:spcPts val="0"/>
              </a:spcBef>
              <a:buNone/>
            </a:pPr>
            <a:endParaRPr lang="uk-UA" sz="2400" dirty="0">
              <a:solidFill>
                <a:schemeClr val="tx1"/>
              </a:solidFill>
            </a:endParaRPr>
          </a:p>
          <a:p>
            <a:pPr indent="342900" algn="just">
              <a:spcBef>
                <a:spcPts val="0"/>
              </a:spcBef>
              <a:buNone/>
            </a:pPr>
            <a:endParaRPr lang="uk-UA" sz="2400" dirty="0">
              <a:solidFill>
                <a:schemeClr val="tx1"/>
              </a:solidFill>
            </a:endParaRPr>
          </a:p>
          <a:p>
            <a:pPr indent="342900" algn="just">
              <a:spcBef>
                <a:spcPts val="0"/>
              </a:spcBef>
              <a:buNone/>
            </a:pPr>
            <a:r>
              <a:rPr lang="uk-UA" sz="2400" b="1" dirty="0">
                <a:solidFill>
                  <a:schemeClr val="tx1"/>
                </a:solidFill>
              </a:rPr>
              <a:t>Водночас тривалість навчальних занять має зберігатись: </a:t>
            </a:r>
            <a:endParaRPr lang="uk-UA" sz="2400" b="1" dirty="0" smtClean="0">
              <a:solidFill>
                <a:schemeClr val="tx1"/>
              </a:solidFill>
            </a:endParaRPr>
          </a:p>
          <a:p>
            <a:pPr indent="342900" algn="just">
              <a:spcBef>
                <a:spcPts val="0"/>
              </a:spcBef>
              <a:buNone/>
            </a:pPr>
            <a:r>
              <a:rPr lang="uk-UA" sz="2400" b="1" i="1" dirty="0" smtClean="0">
                <a:solidFill>
                  <a:srgbClr val="FF0000"/>
                </a:solidFill>
              </a:rPr>
              <a:t>35 </a:t>
            </a:r>
            <a:r>
              <a:rPr lang="uk-UA" sz="2400" b="1" i="1" dirty="0">
                <a:solidFill>
                  <a:srgbClr val="FF0000"/>
                </a:solidFill>
              </a:rPr>
              <a:t>хвилин для 1 класу, </a:t>
            </a:r>
            <a:endParaRPr lang="uk-UA" sz="2400" b="1" i="1" dirty="0" smtClean="0">
              <a:solidFill>
                <a:srgbClr val="FF0000"/>
              </a:solidFill>
            </a:endParaRPr>
          </a:p>
          <a:p>
            <a:pPr indent="342900" algn="just">
              <a:spcBef>
                <a:spcPts val="0"/>
              </a:spcBef>
              <a:buNone/>
            </a:pPr>
            <a:r>
              <a:rPr lang="uk-UA" sz="2400" b="1" i="1" dirty="0" smtClean="0">
                <a:solidFill>
                  <a:srgbClr val="FF0000"/>
                </a:solidFill>
              </a:rPr>
              <a:t>40 </a:t>
            </a:r>
            <a:r>
              <a:rPr lang="uk-UA" sz="2400" b="1" i="1" dirty="0">
                <a:solidFill>
                  <a:srgbClr val="FF0000"/>
                </a:solidFill>
              </a:rPr>
              <a:t>хвилин для 2-4 </a:t>
            </a:r>
            <a:r>
              <a:rPr lang="uk-UA" sz="2400" b="1" i="1" dirty="0" smtClean="0">
                <a:solidFill>
                  <a:srgbClr val="FF0000"/>
                </a:solidFill>
              </a:rPr>
              <a:t>класів</a:t>
            </a:r>
          </a:p>
          <a:p>
            <a:pPr indent="342900" algn="just">
              <a:spcBef>
                <a:spcPts val="0"/>
              </a:spcBef>
              <a:buNone/>
            </a:pPr>
            <a:r>
              <a:rPr lang="uk-UA" sz="2400" dirty="0" smtClean="0">
                <a:solidFill>
                  <a:schemeClr val="tx1"/>
                </a:solidFill>
              </a:rPr>
              <a:t>Обмеженню </a:t>
            </a:r>
            <a:r>
              <a:rPr lang="uk-UA" sz="2400" dirty="0">
                <a:solidFill>
                  <a:schemeClr val="tx1"/>
                </a:solidFill>
              </a:rPr>
              <a:t>підлягає лише час безперервної роботи учнів з комп’ютером</a:t>
            </a:r>
            <a:r>
              <a:rPr lang="uk-UA" sz="2400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324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0f189f0f7cf7f95daf677e5ec4bb5eb4dfbc89d"/>
</p:tagLst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3394</TotalTime>
  <Words>1503</Words>
  <Application>Microsoft Office PowerPoint</Application>
  <PresentationFormat>Экран (4:3)</PresentationFormat>
  <Paragraphs>157</Paragraphs>
  <Slides>21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Організація дистанційного навчання в початковій школі Методичні рекомендації   Підготувала консультант КУ «ЦПРПП» Ю.Антонішина</vt:lpstr>
      <vt:lpstr>Презентация PowerPoint</vt:lpstr>
      <vt:lpstr>Взаємодія між учасниками освітнього процесу під час дистанційного навчання</vt:lpstr>
      <vt:lpstr>Мотиваційна складова</vt:lpstr>
      <vt:lpstr> Гнучкість місця, часу, темпу та траєкторії навчання </vt:lpstr>
      <vt:lpstr>                Академічна доброчесність                  і проблема списування Педагогічні прийоми, які можуть спонукати дітей чесно й самостійно виконувати завдання:</vt:lpstr>
      <vt:lpstr>Режими дистанційного навчання</vt:lpstr>
      <vt:lpstr>Режими дистанційного навчання</vt:lpstr>
      <vt:lpstr>Режими дистанційного навчання</vt:lpstr>
      <vt:lpstr> Вимоги до організації роботи з технічними засобами навчання </vt:lpstr>
      <vt:lpstr>Орієнтовний графік роботи вчителя під час дистанційного навчання</vt:lpstr>
      <vt:lpstr>Критерії вибору засобів організації дистанційного навчання</vt:lpstr>
      <vt:lpstr>Основні форми  онлайн-комунікації</vt:lpstr>
      <vt:lpstr>Поширені веб-ресурси для дистанційного навчання</vt:lpstr>
      <vt:lpstr>Особливості оцінювання та контролю</vt:lpstr>
      <vt:lpstr>Особливості оцінювання та контролю</vt:lpstr>
      <vt:lpstr>Особливості оцінювання та контролю</vt:lpstr>
      <vt:lpstr>Дистанційне навчання дітей з особливими освітніми потребами</vt:lpstr>
      <vt:lpstr> Для успішної реалізації дистанційного навчання надзвичайно важливими є: </vt:lpstr>
      <vt:lpstr>Корисні посилання</vt:lpstr>
      <vt:lpstr>Презентация PowerPoint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Геометрическая элегантность</dc:title>
  <dc:creator>obstinate</dc:creator>
  <dc:description>Шаблон презентации с сайта https://presentation-creation.ru/</dc:description>
  <cp:lastModifiedBy>User</cp:lastModifiedBy>
  <cp:revision>881</cp:revision>
  <dcterms:created xsi:type="dcterms:W3CDTF">2018-02-25T09:09:03Z</dcterms:created>
  <dcterms:modified xsi:type="dcterms:W3CDTF">2021-01-13T11:17:17Z</dcterms:modified>
</cp:coreProperties>
</file>